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69" r:id="rId4"/>
    <p:sldId id="262" r:id="rId5"/>
    <p:sldId id="279" r:id="rId6"/>
    <p:sldId id="282" r:id="rId7"/>
    <p:sldId id="290" r:id="rId8"/>
    <p:sldId id="304" r:id="rId9"/>
    <p:sldId id="305" r:id="rId10"/>
    <p:sldId id="287" r:id="rId11"/>
    <p:sldId id="272" r:id="rId12"/>
    <p:sldId id="306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7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izfluent.com/info-12155995-turnover-trading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739588" y="4535055"/>
            <a:ext cx="11452412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914019"/>
            <a:ext cx="11887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NIFTY-50 STOCK MARKET (2000-2021)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Presented By : - Pratik Deore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2903" y="99334"/>
            <a:ext cx="11573197" cy="724247"/>
          </a:xfrm>
        </p:spPr>
        <p:txBody>
          <a:bodyPr>
            <a:normAutofit/>
          </a:bodyPr>
          <a:lstStyle/>
          <a:p>
            <a:r>
              <a:rPr lang="en-US" sz="4400" dirty="0"/>
              <a:t>Wipro Stock Data For 2019 Year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4BD69C-34D7-44C9-9063-99BC1A736A67}"/>
              </a:ext>
            </a:extLst>
          </p:cNvPr>
          <p:cNvSpPr txBox="1"/>
          <p:nvPr/>
        </p:nvSpPr>
        <p:spPr>
          <a:xfrm>
            <a:off x="7115420" y="4638859"/>
            <a:ext cx="43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Take Wipro Stock Data for 2019 Year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Apr 2021 Wipro was High in This Year almost touch 500 Points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E0DE14-4909-4E7E-AF72-D477A3C703FD}"/>
              </a:ext>
            </a:extLst>
          </p:cNvPr>
          <p:cNvSpPr txBox="1"/>
          <p:nvPr/>
        </p:nvSpPr>
        <p:spPr>
          <a:xfrm>
            <a:off x="941107" y="5545121"/>
            <a:ext cx="43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Apr 2020 Wipro was Bad  in This Year 150 Points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81D83A-E95C-3CB4-223F-D6629BBAC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881"/>
            <a:ext cx="12192000" cy="3653621"/>
          </a:xfrm>
          <a:prstGeom prst="rect">
            <a:avLst/>
          </a:prstGeom>
        </p:spPr>
      </p:pic>
      <p:sp>
        <p:nvSpPr>
          <p:cNvPr id="4" name="Freeform 55">
            <a:extLst>
              <a:ext uri="{FF2B5EF4-FFF2-40B4-BE49-F238E27FC236}">
                <a16:creationId xmlns:a16="http://schemas.microsoft.com/office/drawing/2014/main" id="{56C53404-F8B1-FD27-07DA-0C4FBB940959}"/>
              </a:ext>
            </a:extLst>
          </p:cNvPr>
          <p:cNvSpPr/>
          <p:nvPr/>
        </p:nvSpPr>
        <p:spPr>
          <a:xfrm>
            <a:off x="5924989" y="5465671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Block Arc 41">
            <a:extLst>
              <a:ext uri="{FF2B5EF4-FFF2-40B4-BE49-F238E27FC236}">
                <a16:creationId xmlns:a16="http://schemas.microsoft.com/office/drawing/2014/main" id="{DF015C82-B315-6191-9971-09DC37DBE0AD}"/>
              </a:ext>
            </a:extLst>
          </p:cNvPr>
          <p:cNvSpPr/>
          <p:nvPr/>
        </p:nvSpPr>
        <p:spPr>
          <a:xfrm>
            <a:off x="5872060" y="4608889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613150" y="1337078"/>
            <a:ext cx="5745011" cy="4648259"/>
            <a:chOff x="5885014" y="654503"/>
            <a:chExt cx="5745011" cy="46482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6" y="718301"/>
              <a:ext cx="4706821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Stock Market Details &amp; About Stock Data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1.</a:t>
                </a:r>
                <a:r>
                  <a:rPr lang="en-US" sz="1200" dirty="0">
                    <a:solidFill>
                      <a:schemeClr val="bg1"/>
                    </a:solidFill>
                  </a:rPr>
                  <a:t>Which Industry Has the Most No. of Companies in NIFTY 50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Problem Statement 1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1255494"/>
              <a:chOff x="6751979" y="1666120"/>
              <a:chExt cx="4526164" cy="125549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1.</a:t>
                </a:r>
                <a:r>
                  <a:rPr lang="en-US" sz="1200" dirty="0">
                    <a:solidFill>
                      <a:schemeClr val="bg1"/>
                    </a:solidFill>
                  </a:rPr>
                  <a:t> TATA STEEL Stock Market Open/Close Point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2.</a:t>
                </a:r>
                <a:r>
                  <a:rPr lang="en-US" sz="1200" dirty="0">
                    <a:solidFill>
                      <a:schemeClr val="bg1"/>
                    </a:solidFill>
                  </a:rPr>
                  <a:t> Adani Stock High/Close Trading Point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3.</a:t>
                </a:r>
                <a:r>
                  <a:rPr lang="en-US" sz="1200" dirty="0">
                    <a:solidFill>
                      <a:schemeClr val="bg1"/>
                    </a:solidFill>
                  </a:rPr>
                  <a:t> Wipro Stock Data 2019 Year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Problem Statement 2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1070828"/>
              <a:chOff x="6751979" y="1666120"/>
              <a:chExt cx="4526164" cy="107082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1.</a:t>
                </a:r>
                <a:r>
                  <a:rPr lang="en-US" sz="1200" dirty="0">
                    <a:solidFill>
                      <a:schemeClr val="bg1"/>
                    </a:solidFill>
                  </a:rPr>
                  <a:t> Relation Between TCS,TATA Motor, TATA Steel Opening Price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2.</a:t>
                </a:r>
                <a:r>
                  <a:rPr lang="en-US" sz="1200" dirty="0">
                    <a:solidFill>
                      <a:schemeClr val="bg1"/>
                    </a:solidFill>
                  </a:rPr>
                  <a:t> 15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StockTrade</a:t>
                </a:r>
                <a:r>
                  <a:rPr lang="en-US" sz="1200" dirty="0">
                    <a:solidFill>
                      <a:schemeClr val="bg1"/>
                    </a:solidFill>
                  </a:rPr>
                  <a:t> High / Low Score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Problem Statement 3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51285" y="21203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Stock Market Details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75746-E33D-460E-A221-9274779A8C3B}"/>
              </a:ext>
            </a:extLst>
          </p:cNvPr>
          <p:cNvGrpSpPr/>
          <p:nvPr/>
        </p:nvGrpSpPr>
        <p:grpSpPr>
          <a:xfrm>
            <a:off x="3279805" y="2586846"/>
            <a:ext cx="5632390" cy="2591736"/>
            <a:chOff x="2245828" y="2111063"/>
            <a:chExt cx="7700344" cy="354330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47BEB-35A2-4CE8-8EA2-E46E03D85C34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69207-11A9-4B25-B2F5-154E1021579B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0FE75F-EC4C-4A41-9F35-2055F4322968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8D94A0-B868-4306-9946-E2750B889DA9}"/>
              </a:ext>
            </a:extLst>
          </p:cNvPr>
          <p:cNvSpPr txBox="1"/>
          <p:nvPr/>
        </p:nvSpPr>
        <p:spPr>
          <a:xfrm>
            <a:off x="3681799" y="5308225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BUY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EDE7A-1952-4D44-890C-6706ADD842A1}"/>
              </a:ext>
            </a:extLst>
          </p:cNvPr>
          <p:cNvSpPr txBox="1"/>
          <p:nvPr/>
        </p:nvSpPr>
        <p:spPr>
          <a:xfrm>
            <a:off x="7343869" y="5308225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C1B8E7-6156-4951-BB53-4DB54E528CCE}"/>
              </a:ext>
            </a:extLst>
          </p:cNvPr>
          <p:cNvGrpSpPr/>
          <p:nvPr/>
        </p:nvGrpSpPr>
        <p:grpSpPr>
          <a:xfrm>
            <a:off x="719498" y="1219097"/>
            <a:ext cx="10719294" cy="1931422"/>
            <a:chOff x="601803" y="1219097"/>
            <a:chExt cx="10719294" cy="193142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FF5B91-F6BF-44DD-898C-FE8D71E8B3CB}"/>
                </a:ext>
              </a:extLst>
            </p:cNvPr>
            <p:cNvGrpSpPr/>
            <p:nvPr/>
          </p:nvGrpSpPr>
          <p:grpSpPr>
            <a:xfrm>
              <a:off x="601803" y="1353567"/>
              <a:ext cx="2973250" cy="863315"/>
              <a:chOff x="3217976" y="1914078"/>
              <a:chExt cx="1410129" cy="86331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615B5D-1029-44B2-A796-D7964BCCA681}"/>
                  </a:ext>
                </a:extLst>
              </p:cNvPr>
              <p:cNvSpPr txBox="1"/>
              <p:nvPr/>
            </p:nvSpPr>
            <p:spPr>
              <a:xfrm>
                <a:off x="3227586" y="1914078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Open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4E46BA-BD33-4456-9E65-9F80744B3ED5}"/>
                  </a:ext>
                </a:extLst>
              </p:cNvPr>
              <p:cNvSpPr txBox="1"/>
              <p:nvPr/>
            </p:nvSpPr>
            <p:spPr>
              <a:xfrm>
                <a:off x="3217976" y="2131062"/>
                <a:ext cx="14005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arial" panose="020B0604020202020204" pitchFamily="34" charset="0"/>
                  </a:rPr>
                  <a:t>The opening price is the price from the first transaction of a business day. Sometimes these prices are different.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25E27E-16F1-47A1-8F4F-0E391CA03B7B}"/>
                </a:ext>
              </a:extLst>
            </p:cNvPr>
            <p:cNvGrpSpPr/>
            <p:nvPr/>
          </p:nvGrpSpPr>
          <p:grpSpPr>
            <a:xfrm>
              <a:off x="8361337" y="1219097"/>
              <a:ext cx="2959760" cy="1061428"/>
              <a:chOff x="3233964" y="1779608"/>
              <a:chExt cx="1410044" cy="10614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BE3378-100B-4E0F-95CB-82E5E6D52505}"/>
                  </a:ext>
                </a:extLst>
              </p:cNvPr>
              <p:cNvSpPr txBox="1"/>
              <p:nvPr/>
            </p:nvSpPr>
            <p:spPr>
              <a:xfrm>
                <a:off x="3233964" y="1779608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Close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B945E-2C95-4E3E-AFDE-EB382E3762C2}"/>
                  </a:ext>
                </a:extLst>
              </p:cNvPr>
              <p:cNvSpPr txBox="1"/>
              <p:nvPr/>
            </p:nvSpPr>
            <p:spPr>
              <a:xfrm>
                <a:off x="3243489" y="2010039"/>
                <a:ext cx="1400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arial" panose="020B0604020202020204" pitchFamily="34" charset="0"/>
                  </a:rPr>
                  <a:t> The close is </a:t>
                </a:r>
                <a:r>
                  <a:rPr lang="en-US" sz="12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arial" panose="020B0604020202020204" pitchFamily="34" charset="0"/>
                  </a:rPr>
                  <a:t>a reference to the end of a trading session in the financial markets when the markets close for the day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EE91A0-92C0-4C2B-BEF3-A8D6456DFC4F}"/>
                </a:ext>
              </a:extLst>
            </p:cNvPr>
            <p:cNvGrpSpPr/>
            <p:nvPr/>
          </p:nvGrpSpPr>
          <p:grpSpPr>
            <a:xfrm>
              <a:off x="635514" y="2179628"/>
              <a:ext cx="2973071" cy="863315"/>
              <a:chOff x="3233964" y="1954419"/>
              <a:chExt cx="1410044" cy="86331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836F1A-EFF3-4607-816D-B31BC88705C7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High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A7D4AF-CBF6-489B-BAF7-846E2D9C594A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arial" panose="020B0604020202020204" pitchFamily="34" charset="0"/>
                  </a:rPr>
                  <a:t> high is </a:t>
                </a:r>
                <a:r>
                  <a:rPr lang="en-US" sz="12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arial" panose="020B0604020202020204" pitchFamily="34" charset="0"/>
                  </a:rPr>
                  <a:t>the highest price at which a stock traded during the course of the trading day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FACA4B8-2156-4BE2-9D3F-344E0EE8C824}"/>
                </a:ext>
              </a:extLst>
            </p:cNvPr>
            <p:cNvGrpSpPr/>
            <p:nvPr/>
          </p:nvGrpSpPr>
          <p:grpSpPr>
            <a:xfrm>
              <a:off x="8361337" y="2273757"/>
              <a:ext cx="2959760" cy="876762"/>
              <a:chOff x="3233964" y="2048548"/>
              <a:chExt cx="1410044" cy="87676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E21350-FA9F-4A13-94D5-F1BF331049D4}"/>
                  </a:ext>
                </a:extLst>
              </p:cNvPr>
              <p:cNvSpPr txBox="1"/>
              <p:nvPr/>
            </p:nvSpPr>
            <p:spPr>
              <a:xfrm>
                <a:off x="3233964" y="2048548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Low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6242A7-7D24-4C8E-B0B4-70A5C9B21FED}"/>
                  </a:ext>
                </a:extLst>
              </p:cNvPr>
              <p:cNvSpPr txBox="1"/>
              <p:nvPr/>
            </p:nvSpPr>
            <p:spPr>
              <a:xfrm>
                <a:off x="3243489" y="2278979"/>
                <a:ext cx="14005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arial" panose="020B0604020202020204" pitchFamily="34" charset="0"/>
                  </a:rPr>
                  <a:t> low is the lowest price that a stock trades in that day. It can be difficult to predict a stock's intraday low.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7" name="Oval 7">
              <a:extLst>
                <a:ext uri="{FF2B5EF4-FFF2-40B4-BE49-F238E27FC236}">
                  <a16:creationId xmlns:a16="http://schemas.microsoft.com/office/drawing/2014/main" id="{5C24C5F9-47E8-4E0D-A750-39DF29D65E82}"/>
                </a:ext>
              </a:extLst>
            </p:cNvPr>
            <p:cNvSpPr/>
            <p:nvPr/>
          </p:nvSpPr>
          <p:spPr>
            <a:xfrm>
              <a:off x="3764519" y="1564907"/>
              <a:ext cx="387172" cy="387172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8" name="Block Arc 10">
              <a:extLst>
                <a:ext uri="{FF2B5EF4-FFF2-40B4-BE49-F238E27FC236}">
                  <a16:creationId xmlns:a16="http://schemas.microsoft.com/office/drawing/2014/main" id="{A140B612-4BE2-4573-B7D5-BD8157364C6D}"/>
                </a:ext>
              </a:extLst>
            </p:cNvPr>
            <p:cNvSpPr/>
            <p:nvPr/>
          </p:nvSpPr>
          <p:spPr>
            <a:xfrm>
              <a:off x="7726429" y="1557104"/>
              <a:ext cx="435826" cy="295205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A79EC01-0E02-4FC3-B36D-BF3088E628DC}"/>
              </a:ext>
            </a:extLst>
          </p:cNvPr>
          <p:cNvGrpSpPr/>
          <p:nvPr/>
        </p:nvGrpSpPr>
        <p:grpSpPr>
          <a:xfrm flipV="1">
            <a:off x="1113752" y="3378862"/>
            <a:ext cx="1744617" cy="2994631"/>
            <a:chOff x="1128050" y="3378862"/>
            <a:chExt cx="1744617" cy="2994631"/>
          </a:xfrm>
        </p:grpSpPr>
        <p:sp>
          <p:nvSpPr>
            <p:cNvPr id="51" name="Up Arrow 7">
              <a:extLst>
                <a:ext uri="{FF2B5EF4-FFF2-40B4-BE49-F238E27FC236}">
                  <a16:creationId xmlns:a16="http://schemas.microsoft.com/office/drawing/2014/main" id="{95184B68-8026-4944-A467-842BEDB9E48E}"/>
                </a:ext>
              </a:extLst>
            </p:cNvPr>
            <p:cNvSpPr/>
            <p:nvPr/>
          </p:nvSpPr>
          <p:spPr>
            <a:xfrm rot="10800000">
              <a:off x="1245024" y="4242957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E41947-8021-44CE-9E39-50426D90F732}"/>
                </a:ext>
              </a:extLst>
            </p:cNvPr>
            <p:cNvSpPr txBox="1"/>
            <p:nvPr/>
          </p:nvSpPr>
          <p:spPr>
            <a:xfrm flipV="1">
              <a:off x="1128050" y="3378862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itchFamily="34" charset="0"/>
                </a:rPr>
                <a:t>$300.50</a:t>
              </a:r>
              <a:endParaRPr lang="ko-KR" altLang="en-US" sz="27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D2FB70-A23C-475F-BF22-BE2C6FF53B78}"/>
              </a:ext>
            </a:extLst>
          </p:cNvPr>
          <p:cNvGrpSpPr/>
          <p:nvPr/>
        </p:nvGrpSpPr>
        <p:grpSpPr>
          <a:xfrm flipV="1">
            <a:off x="9333632" y="3359696"/>
            <a:ext cx="1744617" cy="3013797"/>
            <a:chOff x="9347930" y="3117532"/>
            <a:chExt cx="1744617" cy="3013797"/>
          </a:xfrm>
        </p:grpSpPr>
        <p:sp>
          <p:nvSpPr>
            <p:cNvPr id="50" name="Up Arrow 4">
              <a:extLst>
                <a:ext uri="{FF2B5EF4-FFF2-40B4-BE49-F238E27FC236}">
                  <a16:creationId xmlns:a16="http://schemas.microsoft.com/office/drawing/2014/main" id="{CD002BB8-82B0-4919-8BA5-8DE4E6C8E9F5}"/>
                </a:ext>
              </a:extLst>
            </p:cNvPr>
            <p:cNvSpPr/>
            <p:nvPr/>
          </p:nvSpPr>
          <p:spPr>
            <a:xfrm>
              <a:off x="9464904" y="3117532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B1762B-4C07-4FFB-9E25-ABE63F525BA4}"/>
                </a:ext>
              </a:extLst>
            </p:cNvPr>
            <p:cNvSpPr txBox="1"/>
            <p:nvPr/>
          </p:nvSpPr>
          <p:spPr>
            <a:xfrm flipV="1">
              <a:off x="9347930" y="5608109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6"/>
                  </a:solidFill>
                  <a:cs typeface="Arial" pitchFamily="34" charset="0"/>
                </a:rPr>
                <a:t>$203.00</a:t>
              </a:r>
              <a:endParaRPr lang="ko-KR" altLang="en-US" sz="27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3" name="Rectangle 7">
            <a:extLst>
              <a:ext uri="{FF2B5EF4-FFF2-40B4-BE49-F238E27FC236}">
                <a16:creationId xmlns:a16="http://schemas.microsoft.com/office/drawing/2014/main" id="{451935CB-13E6-0767-CEDF-1767C6820ED7}"/>
              </a:ext>
            </a:extLst>
          </p:cNvPr>
          <p:cNvSpPr/>
          <p:nvPr/>
        </p:nvSpPr>
        <p:spPr>
          <a:xfrm>
            <a:off x="3868767" y="2265938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112B7E63-4054-DF4B-695B-C0FB1744311C}"/>
              </a:ext>
            </a:extLst>
          </p:cNvPr>
          <p:cNvSpPr/>
          <p:nvPr/>
        </p:nvSpPr>
        <p:spPr>
          <a:xfrm rot="5400000">
            <a:off x="7853515" y="2418603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99438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99B0EBD-683C-4B63-9473-B8A79C838100}"/>
              </a:ext>
            </a:extLst>
          </p:cNvPr>
          <p:cNvGrpSpPr/>
          <p:nvPr/>
        </p:nvGrpSpPr>
        <p:grpSpPr>
          <a:xfrm>
            <a:off x="5812319" y="3009708"/>
            <a:ext cx="5714157" cy="3327535"/>
            <a:chOff x="6681458" y="3464391"/>
            <a:chExt cx="4700168" cy="2737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9EF75F-27B0-42CC-9864-DA56FB72BE22}"/>
                </a:ext>
              </a:extLst>
            </p:cNvPr>
            <p:cNvSpPr/>
            <p:nvPr/>
          </p:nvSpPr>
          <p:spPr>
            <a:xfrm flipH="1">
              <a:off x="6681458" y="3464391"/>
              <a:ext cx="4384773" cy="2737057"/>
            </a:xfrm>
            <a:custGeom>
              <a:avLst/>
              <a:gdLst>
                <a:gd name="connsiteX0" fmla="*/ 0 w 6857999"/>
                <a:gd name="connsiteY0" fmla="*/ 385763 h 4280892"/>
                <a:gd name="connsiteX1" fmla="*/ 0 w 6857999"/>
                <a:gd name="connsiteY1" fmla="*/ 294680 h 4280892"/>
                <a:gd name="connsiteX2" fmla="*/ 19288 w 6857999"/>
                <a:gd name="connsiteY2" fmla="*/ 183773 h 4280892"/>
                <a:gd name="connsiteX3" fmla="*/ 31075 w 6857999"/>
                <a:gd name="connsiteY3" fmla="*/ 199846 h 4280892"/>
                <a:gd name="connsiteX4" fmla="*/ 38040 w 6857999"/>
                <a:gd name="connsiteY4" fmla="*/ 311825 h 4280892"/>
                <a:gd name="connsiteX5" fmla="*/ 56793 w 6857999"/>
                <a:gd name="connsiteY5" fmla="*/ 392192 h 4280892"/>
                <a:gd name="connsiteX6" fmla="*/ 106085 w 6857999"/>
                <a:gd name="connsiteY6" fmla="*/ 413623 h 4280892"/>
                <a:gd name="connsiteX7" fmla="*/ 169843 w 6857999"/>
                <a:gd name="connsiteY7" fmla="*/ 380941 h 4280892"/>
                <a:gd name="connsiteX8" fmla="*/ 362188 w 6857999"/>
                <a:gd name="connsiteY8" fmla="*/ 227707 h 4280892"/>
                <a:gd name="connsiteX9" fmla="*/ 648295 w 6857999"/>
                <a:gd name="connsiteY9" fmla="*/ 0 h 4280892"/>
                <a:gd name="connsiteX10" fmla="*/ 685800 w 6857999"/>
                <a:gd name="connsiteY10" fmla="*/ 0 h 4280892"/>
                <a:gd name="connsiteX11" fmla="*/ 727591 w 6857999"/>
                <a:gd name="connsiteY11" fmla="*/ 27325 h 4280892"/>
                <a:gd name="connsiteX12" fmla="*/ 750094 w 6857999"/>
                <a:gd name="connsiteY12" fmla="*/ 152698 h 4280892"/>
                <a:gd name="connsiteX13" fmla="*/ 643473 w 6857999"/>
                <a:gd name="connsiteY13" fmla="*/ 530423 h 4280892"/>
                <a:gd name="connsiteX14" fmla="*/ 752773 w 6857999"/>
                <a:gd name="connsiteY14" fmla="*/ 862608 h 4280892"/>
                <a:gd name="connsiteX15" fmla="*/ 1143893 w 6857999"/>
                <a:gd name="connsiteY15" fmla="*/ 1106388 h 4280892"/>
                <a:gd name="connsiteX16" fmla="*/ 1171754 w 6857999"/>
                <a:gd name="connsiteY16" fmla="*/ 1099959 h 4280892"/>
                <a:gd name="connsiteX17" fmla="*/ 1309449 w 6857999"/>
                <a:gd name="connsiteY17" fmla="*/ 1012627 h 4280892"/>
                <a:gd name="connsiteX18" fmla="*/ 1481971 w 6857999"/>
                <a:gd name="connsiteY18" fmla="*/ 971907 h 4280892"/>
                <a:gd name="connsiteX19" fmla="*/ 1717715 w 6857999"/>
                <a:gd name="connsiteY19" fmla="*/ 966549 h 4280892"/>
                <a:gd name="connsiteX20" fmla="*/ 2466201 w 6857999"/>
                <a:gd name="connsiteY20" fmla="*/ 872788 h 4280892"/>
                <a:gd name="connsiteX21" fmla="*/ 2814995 w 6857999"/>
                <a:gd name="connsiteY21" fmla="*/ 758131 h 4280892"/>
                <a:gd name="connsiteX22" fmla="*/ 2988052 w 6857999"/>
                <a:gd name="connsiteY22" fmla="*/ 681514 h 4280892"/>
                <a:gd name="connsiteX23" fmla="*/ 3538835 w 6857999"/>
                <a:gd name="connsiteY23" fmla="*/ 482203 h 4280892"/>
                <a:gd name="connsiteX24" fmla="*/ 4148554 w 6857999"/>
                <a:gd name="connsiteY24" fmla="*/ 397550 h 4280892"/>
                <a:gd name="connsiteX25" fmla="*/ 4542889 w 6857999"/>
                <a:gd name="connsiteY25" fmla="*/ 503634 h 4280892"/>
                <a:gd name="connsiteX26" fmla="*/ 5078671 w 6857999"/>
                <a:gd name="connsiteY26" fmla="*/ 733485 h 4280892"/>
                <a:gd name="connsiteX27" fmla="*/ 5504617 w 6857999"/>
                <a:gd name="connsiteY27" fmla="*/ 1057096 h 4280892"/>
                <a:gd name="connsiteX28" fmla="*/ 5889307 w 6857999"/>
                <a:gd name="connsiteY28" fmla="*/ 1495901 h 4280892"/>
                <a:gd name="connsiteX29" fmla="*/ 5910739 w 6857999"/>
                <a:gd name="connsiteY29" fmla="*/ 1520547 h 4280892"/>
                <a:gd name="connsiteX30" fmla="*/ 6204347 w 6857999"/>
                <a:gd name="connsiteY30" fmla="*/ 1357670 h 4280892"/>
                <a:gd name="connsiteX31" fmla="*/ 6438483 w 6857999"/>
                <a:gd name="connsiteY31" fmla="*/ 1313200 h 4280892"/>
                <a:gd name="connsiteX32" fmla="*/ 6787813 w 6857999"/>
                <a:gd name="connsiteY32" fmla="*/ 1247299 h 4280892"/>
                <a:gd name="connsiteX33" fmla="*/ 6858000 w 6857999"/>
                <a:gd name="connsiteY33" fmla="*/ 1232833 h 4280892"/>
                <a:gd name="connsiteX34" fmla="*/ 6858000 w 6857999"/>
                <a:gd name="connsiteY34" fmla="*/ 1243548 h 4280892"/>
                <a:gd name="connsiteX35" fmla="*/ 6701016 w 6857999"/>
                <a:gd name="connsiteY35" fmla="*/ 1390352 h 4280892"/>
                <a:gd name="connsiteX36" fmla="*/ 6473309 w 6857999"/>
                <a:gd name="connsiteY36" fmla="*/ 1482507 h 4280892"/>
                <a:gd name="connsiteX37" fmla="*/ 6267033 w 6857999"/>
                <a:gd name="connsiteY37" fmla="*/ 1586448 h 4280892"/>
                <a:gd name="connsiteX38" fmla="*/ 6249353 w 6857999"/>
                <a:gd name="connsiteY38" fmla="*/ 1602522 h 4280892"/>
                <a:gd name="connsiteX39" fmla="*/ 6377405 w 6857999"/>
                <a:gd name="connsiteY39" fmla="*/ 1627168 h 4280892"/>
                <a:gd name="connsiteX40" fmla="*/ 6774418 w 6857999"/>
                <a:gd name="connsiteY40" fmla="*/ 1617524 h 4280892"/>
                <a:gd name="connsiteX41" fmla="*/ 6791563 w 6857999"/>
                <a:gd name="connsiteY41" fmla="*/ 1618595 h 4280892"/>
                <a:gd name="connsiteX42" fmla="*/ 6787277 w 6857999"/>
                <a:gd name="connsiteY42" fmla="*/ 1640027 h 4280892"/>
                <a:gd name="connsiteX43" fmla="*/ 6644223 w 6857999"/>
                <a:gd name="connsiteY43" fmla="*/ 1735931 h 4280892"/>
                <a:gd name="connsiteX44" fmla="*/ 6345258 w 6857999"/>
                <a:gd name="connsiteY44" fmla="*/ 1795403 h 4280892"/>
                <a:gd name="connsiteX45" fmla="*/ 6196310 w 6857999"/>
                <a:gd name="connsiteY45" fmla="*/ 1828621 h 4280892"/>
                <a:gd name="connsiteX46" fmla="*/ 6195775 w 6857999"/>
                <a:gd name="connsiteY46" fmla="*/ 1835587 h 4280892"/>
                <a:gd name="connsiteX47" fmla="*/ 6201668 w 6857999"/>
                <a:gd name="connsiteY47" fmla="*/ 1844695 h 4280892"/>
                <a:gd name="connsiteX48" fmla="*/ 6279356 w 6857999"/>
                <a:gd name="connsiteY48" fmla="*/ 2128659 h 4280892"/>
                <a:gd name="connsiteX49" fmla="*/ 6220956 w 6857999"/>
                <a:gd name="connsiteY49" fmla="*/ 2187059 h 4280892"/>
                <a:gd name="connsiteX50" fmla="*/ 6104692 w 6857999"/>
                <a:gd name="connsiteY50" fmla="*/ 2246531 h 4280892"/>
                <a:gd name="connsiteX51" fmla="*/ 5831443 w 6857999"/>
                <a:gd name="connsiteY51" fmla="*/ 2595860 h 4280892"/>
                <a:gd name="connsiteX52" fmla="*/ 5682496 w 6857999"/>
                <a:gd name="connsiteY52" fmla="*/ 2894826 h 4280892"/>
                <a:gd name="connsiteX53" fmla="*/ 5555516 w 6857999"/>
                <a:gd name="connsiteY53" fmla="*/ 2977872 h 4280892"/>
                <a:gd name="connsiteX54" fmla="*/ 5404425 w 6857999"/>
                <a:gd name="connsiteY54" fmla="*/ 2959120 h 4280892"/>
                <a:gd name="connsiteX55" fmla="*/ 5351919 w 6857999"/>
                <a:gd name="connsiteY55" fmla="*/ 2967157 h 4280892"/>
                <a:gd name="connsiteX56" fmla="*/ 5217438 w 6857999"/>
                <a:gd name="connsiteY56" fmla="*/ 2914650 h 4280892"/>
                <a:gd name="connsiteX57" fmla="*/ 5168682 w 6857999"/>
                <a:gd name="connsiteY57" fmla="*/ 2826246 h 4280892"/>
                <a:gd name="connsiteX58" fmla="*/ 5089922 w 6857999"/>
                <a:gd name="connsiteY58" fmla="*/ 2592110 h 4280892"/>
                <a:gd name="connsiteX59" fmla="*/ 5090993 w 6857999"/>
                <a:gd name="connsiteY59" fmla="*/ 2573357 h 4280892"/>
                <a:gd name="connsiteX60" fmla="*/ 5060990 w 6857999"/>
                <a:gd name="connsiteY60" fmla="*/ 2535853 h 4280892"/>
                <a:gd name="connsiteX61" fmla="*/ 4976336 w 6857999"/>
                <a:gd name="connsiteY61" fmla="*/ 2532102 h 4280892"/>
                <a:gd name="connsiteX62" fmla="*/ 4941510 w 6857999"/>
                <a:gd name="connsiteY62" fmla="*/ 2543889 h 4280892"/>
                <a:gd name="connsiteX63" fmla="*/ 4831675 w 6857999"/>
                <a:gd name="connsiteY63" fmla="*/ 2641937 h 4280892"/>
                <a:gd name="connsiteX64" fmla="*/ 4483954 w 6857999"/>
                <a:gd name="connsiteY64" fmla="*/ 2746415 h 4280892"/>
                <a:gd name="connsiteX65" fmla="*/ 4415909 w 6857999"/>
                <a:gd name="connsiteY65" fmla="*/ 2740521 h 4280892"/>
                <a:gd name="connsiteX66" fmla="*/ 4428768 w 6857999"/>
                <a:gd name="connsiteY66" fmla="*/ 2784455 h 4280892"/>
                <a:gd name="connsiteX67" fmla="*/ 4543425 w 6857999"/>
                <a:gd name="connsiteY67" fmla="*/ 3031450 h 4280892"/>
                <a:gd name="connsiteX68" fmla="*/ 4561106 w 6857999"/>
                <a:gd name="connsiteY68" fmla="*/ 3171825 h 4280892"/>
                <a:gd name="connsiteX69" fmla="*/ 4536460 w 6857999"/>
                <a:gd name="connsiteY69" fmla="*/ 3566160 h 4280892"/>
                <a:gd name="connsiteX70" fmla="*/ 4512885 w 6857999"/>
                <a:gd name="connsiteY70" fmla="*/ 3666351 h 4280892"/>
                <a:gd name="connsiteX71" fmla="*/ 4464665 w 6857999"/>
                <a:gd name="connsiteY71" fmla="*/ 3719929 h 4280892"/>
                <a:gd name="connsiteX72" fmla="*/ 4225707 w 6857999"/>
                <a:gd name="connsiteY72" fmla="*/ 3939064 h 4280892"/>
                <a:gd name="connsiteX73" fmla="*/ 4172664 w 6857999"/>
                <a:gd name="connsiteY73" fmla="*/ 3994249 h 4280892"/>
                <a:gd name="connsiteX74" fmla="*/ 4166235 w 6857999"/>
                <a:gd name="connsiteY74" fmla="*/ 3958352 h 4280892"/>
                <a:gd name="connsiteX75" fmla="*/ 4151769 w 6857999"/>
                <a:gd name="connsiteY75" fmla="*/ 3836194 h 4280892"/>
                <a:gd name="connsiteX76" fmla="*/ 4193560 w 6857999"/>
                <a:gd name="connsiteY76" fmla="*/ 3699034 h 4280892"/>
                <a:gd name="connsiteX77" fmla="*/ 4251424 w 6857999"/>
                <a:gd name="connsiteY77" fmla="*/ 3642241 h 4280892"/>
                <a:gd name="connsiteX78" fmla="*/ 4287857 w 6857999"/>
                <a:gd name="connsiteY78" fmla="*/ 3568839 h 4280892"/>
                <a:gd name="connsiteX79" fmla="*/ 4299109 w 6857999"/>
                <a:gd name="connsiteY79" fmla="*/ 3544729 h 4280892"/>
                <a:gd name="connsiteX80" fmla="*/ 4343579 w 6857999"/>
                <a:gd name="connsiteY80" fmla="*/ 3332560 h 4280892"/>
                <a:gd name="connsiteX81" fmla="*/ 4320004 w 6857999"/>
                <a:gd name="connsiteY81" fmla="*/ 3237726 h 4280892"/>
                <a:gd name="connsiteX82" fmla="*/ 3988891 w 6857999"/>
                <a:gd name="connsiteY82" fmla="*/ 2902327 h 4280892"/>
                <a:gd name="connsiteX83" fmla="*/ 3910131 w 6857999"/>
                <a:gd name="connsiteY83" fmla="*/ 2934474 h 4280892"/>
                <a:gd name="connsiteX84" fmla="*/ 3910667 w 6857999"/>
                <a:gd name="connsiteY84" fmla="*/ 3173432 h 4280892"/>
                <a:gd name="connsiteX85" fmla="*/ 3930491 w 6857999"/>
                <a:gd name="connsiteY85" fmla="*/ 3329345 h 4280892"/>
                <a:gd name="connsiteX86" fmla="*/ 3931027 w 6857999"/>
                <a:gd name="connsiteY86" fmla="*/ 3424714 h 4280892"/>
                <a:gd name="connsiteX87" fmla="*/ 3949779 w 6857999"/>
                <a:gd name="connsiteY87" fmla="*/ 3727430 h 4280892"/>
                <a:gd name="connsiteX88" fmla="*/ 4055864 w 6857999"/>
                <a:gd name="connsiteY88" fmla="*/ 3990499 h 4280892"/>
                <a:gd name="connsiteX89" fmla="*/ 4074616 w 6857999"/>
                <a:gd name="connsiteY89" fmla="*/ 4015681 h 4280892"/>
                <a:gd name="connsiteX90" fmla="*/ 4225171 w 6857999"/>
                <a:gd name="connsiteY90" fmla="*/ 4152305 h 4280892"/>
                <a:gd name="connsiteX91" fmla="*/ 4225171 w 6857999"/>
                <a:gd name="connsiteY91" fmla="*/ 4191953 h 4280892"/>
                <a:gd name="connsiteX92" fmla="*/ 4086939 w 6857999"/>
                <a:gd name="connsiteY92" fmla="*/ 4230529 h 4280892"/>
                <a:gd name="connsiteX93" fmla="*/ 3892986 w 6857999"/>
                <a:gd name="connsiteY93" fmla="*/ 4178558 h 4280892"/>
                <a:gd name="connsiteX94" fmla="*/ 3863518 w 6857999"/>
                <a:gd name="connsiteY94" fmla="*/ 4149090 h 4280892"/>
                <a:gd name="connsiteX95" fmla="*/ 3807797 w 6857999"/>
                <a:gd name="connsiteY95" fmla="*/ 4004429 h 4280892"/>
                <a:gd name="connsiteX96" fmla="*/ 3767614 w 6857999"/>
                <a:gd name="connsiteY96" fmla="*/ 3960495 h 4280892"/>
                <a:gd name="connsiteX97" fmla="*/ 3746183 w 6857999"/>
                <a:gd name="connsiteY97" fmla="*/ 3930491 h 4280892"/>
                <a:gd name="connsiteX98" fmla="*/ 3727966 w 6857999"/>
                <a:gd name="connsiteY98" fmla="*/ 3687782 h 4280892"/>
                <a:gd name="connsiteX99" fmla="*/ 3690461 w 6857999"/>
                <a:gd name="connsiteY99" fmla="*/ 3505617 h 4280892"/>
                <a:gd name="connsiteX100" fmla="*/ 3476149 w 6857999"/>
                <a:gd name="connsiteY100" fmla="*/ 2923222 h 4280892"/>
                <a:gd name="connsiteX101" fmla="*/ 3432751 w 6857999"/>
                <a:gd name="connsiteY101" fmla="*/ 2828925 h 4280892"/>
                <a:gd name="connsiteX102" fmla="*/ 3368457 w 6857999"/>
                <a:gd name="connsiteY102" fmla="*/ 2785527 h 4280892"/>
                <a:gd name="connsiteX103" fmla="*/ 3328273 w 6857999"/>
                <a:gd name="connsiteY103" fmla="*/ 2774811 h 4280892"/>
                <a:gd name="connsiteX104" fmla="*/ 3157359 w 6857999"/>
                <a:gd name="connsiteY104" fmla="*/ 2706231 h 4280892"/>
                <a:gd name="connsiteX105" fmla="*/ 2484953 w 6857999"/>
                <a:gd name="connsiteY105" fmla="*/ 2652653 h 4280892"/>
                <a:gd name="connsiteX106" fmla="*/ 2442627 w 6857999"/>
                <a:gd name="connsiteY106" fmla="*/ 2677835 h 4280892"/>
                <a:gd name="connsiteX107" fmla="*/ 2341364 w 6857999"/>
                <a:gd name="connsiteY107" fmla="*/ 2756059 h 4280892"/>
                <a:gd name="connsiteX108" fmla="*/ 2299573 w 6857999"/>
                <a:gd name="connsiteY108" fmla="*/ 2765703 h 4280892"/>
                <a:gd name="connsiteX109" fmla="*/ 2062758 w 6857999"/>
                <a:gd name="connsiteY109" fmla="*/ 2899112 h 4280892"/>
                <a:gd name="connsiteX110" fmla="*/ 1831836 w 6857999"/>
                <a:gd name="connsiteY110" fmla="*/ 3102174 h 4280892"/>
                <a:gd name="connsiteX111" fmla="*/ 1720394 w 6857999"/>
                <a:gd name="connsiteY111" fmla="*/ 3237191 h 4280892"/>
                <a:gd name="connsiteX112" fmla="*/ 1637348 w 6857999"/>
                <a:gd name="connsiteY112" fmla="*/ 3454182 h 4280892"/>
                <a:gd name="connsiteX113" fmla="*/ 1635740 w 6857999"/>
                <a:gd name="connsiteY113" fmla="*/ 3516332 h 4280892"/>
                <a:gd name="connsiteX114" fmla="*/ 1660922 w 6857999"/>
                <a:gd name="connsiteY114" fmla="*/ 3686711 h 4280892"/>
                <a:gd name="connsiteX115" fmla="*/ 1662529 w 6857999"/>
                <a:gd name="connsiteY115" fmla="*/ 3777794 h 4280892"/>
                <a:gd name="connsiteX116" fmla="*/ 1677531 w 6857999"/>
                <a:gd name="connsiteY116" fmla="*/ 3867269 h 4280892"/>
                <a:gd name="connsiteX117" fmla="*/ 1893987 w 6857999"/>
                <a:gd name="connsiteY117" fmla="*/ 4141054 h 4280892"/>
                <a:gd name="connsiteX118" fmla="*/ 1919168 w 6857999"/>
                <a:gd name="connsiteY118" fmla="*/ 4159270 h 4280892"/>
                <a:gd name="connsiteX119" fmla="*/ 1605201 w 6857999"/>
                <a:gd name="connsiteY119" fmla="*/ 4178558 h 4280892"/>
                <a:gd name="connsiteX120" fmla="*/ 1570911 w 6857999"/>
                <a:gd name="connsiteY120" fmla="*/ 4147483 h 4280892"/>
                <a:gd name="connsiteX121" fmla="*/ 1574125 w 6857999"/>
                <a:gd name="connsiteY121" fmla="*/ 4143732 h 4280892"/>
                <a:gd name="connsiteX122" fmla="*/ 1555373 w 6857999"/>
                <a:gd name="connsiteY122" fmla="*/ 4139982 h 4280892"/>
                <a:gd name="connsiteX123" fmla="*/ 1541443 w 6857999"/>
                <a:gd name="connsiteY123" fmla="*/ 4083725 h 4280892"/>
                <a:gd name="connsiteX124" fmla="*/ 1500723 w 6857999"/>
                <a:gd name="connsiteY124" fmla="*/ 4021038 h 4280892"/>
                <a:gd name="connsiteX125" fmla="*/ 1456789 w 6857999"/>
                <a:gd name="connsiteY125" fmla="*/ 4006037 h 4280892"/>
                <a:gd name="connsiteX126" fmla="*/ 1423571 w 6857999"/>
                <a:gd name="connsiteY126" fmla="*/ 3982462 h 4280892"/>
                <a:gd name="connsiteX127" fmla="*/ 1386066 w 6857999"/>
                <a:gd name="connsiteY127" fmla="*/ 3507224 h 4280892"/>
                <a:gd name="connsiteX128" fmla="*/ 1305163 w 6857999"/>
                <a:gd name="connsiteY128" fmla="*/ 3120390 h 4280892"/>
                <a:gd name="connsiteX129" fmla="*/ 1311592 w 6857999"/>
                <a:gd name="connsiteY129" fmla="*/ 2960192 h 4280892"/>
                <a:gd name="connsiteX130" fmla="*/ 1336238 w 6857999"/>
                <a:gd name="connsiteY130" fmla="*/ 2907149 h 4280892"/>
                <a:gd name="connsiteX131" fmla="*/ 1024949 w 6857999"/>
                <a:gd name="connsiteY131" fmla="*/ 3154144 h 4280892"/>
                <a:gd name="connsiteX132" fmla="*/ 805815 w 6857999"/>
                <a:gd name="connsiteY132" fmla="*/ 3474006 h 4280892"/>
                <a:gd name="connsiteX133" fmla="*/ 685800 w 6857999"/>
                <a:gd name="connsiteY133" fmla="*/ 4048363 h 4280892"/>
                <a:gd name="connsiteX134" fmla="*/ 712589 w 6857999"/>
                <a:gd name="connsiteY134" fmla="*/ 4132481 h 4280892"/>
                <a:gd name="connsiteX135" fmla="*/ 764024 w 6857999"/>
                <a:gd name="connsiteY135" fmla="*/ 4197846 h 4280892"/>
                <a:gd name="connsiteX136" fmla="*/ 742057 w 6857999"/>
                <a:gd name="connsiteY136" fmla="*/ 4278749 h 4280892"/>
                <a:gd name="connsiteX137" fmla="*/ 738842 w 6857999"/>
                <a:gd name="connsiteY137" fmla="*/ 4282500 h 4280892"/>
                <a:gd name="connsiteX138" fmla="*/ 599539 w 6857999"/>
                <a:gd name="connsiteY138" fmla="*/ 4282500 h 4280892"/>
                <a:gd name="connsiteX139" fmla="*/ 541139 w 6857999"/>
                <a:gd name="connsiteY139" fmla="*/ 4276070 h 4280892"/>
                <a:gd name="connsiteX140" fmla="*/ 403979 w 6857999"/>
                <a:gd name="connsiteY140" fmla="*/ 4203204 h 4280892"/>
                <a:gd name="connsiteX141" fmla="*/ 398085 w 6857999"/>
                <a:gd name="connsiteY141" fmla="*/ 4170522 h 4280892"/>
                <a:gd name="connsiteX142" fmla="*/ 410944 w 6857999"/>
                <a:gd name="connsiteY142" fmla="*/ 4008180 h 4280892"/>
                <a:gd name="connsiteX143" fmla="*/ 353080 w 6857999"/>
                <a:gd name="connsiteY143" fmla="*/ 3991570 h 4280892"/>
                <a:gd name="connsiteX144" fmla="*/ 399693 w 6857999"/>
                <a:gd name="connsiteY144" fmla="*/ 3905310 h 4280892"/>
                <a:gd name="connsiteX145" fmla="*/ 541139 w 6857999"/>
                <a:gd name="connsiteY145" fmla="*/ 3482578 h 4280892"/>
                <a:gd name="connsiteX146" fmla="*/ 564178 w 6857999"/>
                <a:gd name="connsiteY146" fmla="*/ 3209330 h 4280892"/>
                <a:gd name="connsiteX147" fmla="*/ 557748 w 6857999"/>
                <a:gd name="connsiteY147" fmla="*/ 3033058 h 4280892"/>
                <a:gd name="connsiteX148" fmla="*/ 622042 w 6857999"/>
                <a:gd name="connsiteY148" fmla="*/ 2901256 h 4280892"/>
                <a:gd name="connsiteX149" fmla="*/ 715268 w 6857999"/>
                <a:gd name="connsiteY149" fmla="*/ 2820888 h 4280892"/>
                <a:gd name="connsiteX150" fmla="*/ 846534 w 6857999"/>
                <a:gd name="connsiteY150" fmla="*/ 2607112 h 4280892"/>
                <a:gd name="connsiteX151" fmla="*/ 851892 w 6857999"/>
                <a:gd name="connsiteY151" fmla="*/ 2301716 h 4280892"/>
                <a:gd name="connsiteX152" fmla="*/ 805279 w 6857999"/>
                <a:gd name="connsiteY152" fmla="*/ 2109371 h 4280892"/>
                <a:gd name="connsiteX153" fmla="*/ 804208 w 6857999"/>
                <a:gd name="connsiteY153" fmla="*/ 1676460 h 4280892"/>
                <a:gd name="connsiteX154" fmla="*/ 956905 w 6857999"/>
                <a:gd name="connsiteY154" fmla="*/ 1347490 h 4280892"/>
                <a:gd name="connsiteX155" fmla="*/ 973515 w 6857999"/>
                <a:gd name="connsiteY155" fmla="*/ 1320165 h 4280892"/>
                <a:gd name="connsiteX156" fmla="*/ 755452 w 6857999"/>
                <a:gd name="connsiteY156" fmla="*/ 1093530 h 4280892"/>
                <a:gd name="connsiteX157" fmla="*/ 543282 w 6857999"/>
                <a:gd name="connsiteY157" fmla="*/ 832604 h 4280892"/>
                <a:gd name="connsiteX158" fmla="*/ 495598 w 6857999"/>
                <a:gd name="connsiteY158" fmla="*/ 397014 h 4280892"/>
                <a:gd name="connsiteX159" fmla="*/ 557748 w 6857999"/>
                <a:gd name="connsiteY159" fmla="*/ 220206 h 4280892"/>
                <a:gd name="connsiteX160" fmla="*/ 536853 w 6857999"/>
                <a:gd name="connsiteY160" fmla="*/ 234136 h 4280892"/>
                <a:gd name="connsiteX161" fmla="*/ 378797 w 6857999"/>
                <a:gd name="connsiteY161" fmla="*/ 344507 h 4280892"/>
                <a:gd name="connsiteX162" fmla="*/ 165556 w 6857999"/>
                <a:gd name="connsiteY162" fmla="*/ 466130 h 4280892"/>
                <a:gd name="connsiteX163" fmla="*/ 2679 w 6857999"/>
                <a:gd name="connsiteY163" fmla="*/ 389513 h 4280892"/>
                <a:gd name="connsiteX164" fmla="*/ 0 w 6857999"/>
                <a:gd name="connsiteY164" fmla="*/ 385763 h 42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857999" h="4280892">
                  <a:moveTo>
                    <a:pt x="0" y="385763"/>
                  </a:moveTo>
                  <a:cubicBezTo>
                    <a:pt x="0" y="355223"/>
                    <a:pt x="0" y="325219"/>
                    <a:pt x="0" y="294680"/>
                  </a:cubicBezTo>
                  <a:cubicBezTo>
                    <a:pt x="6429" y="259318"/>
                    <a:pt x="12323" y="223957"/>
                    <a:pt x="19288" y="183773"/>
                  </a:cubicBezTo>
                  <a:cubicBezTo>
                    <a:pt x="23039" y="188595"/>
                    <a:pt x="30540" y="193953"/>
                    <a:pt x="31075" y="199846"/>
                  </a:cubicBezTo>
                  <a:cubicBezTo>
                    <a:pt x="34290" y="237351"/>
                    <a:pt x="33754" y="274856"/>
                    <a:pt x="38040" y="311825"/>
                  </a:cubicBezTo>
                  <a:cubicBezTo>
                    <a:pt x="41255" y="339150"/>
                    <a:pt x="47685" y="365939"/>
                    <a:pt x="56793" y="392192"/>
                  </a:cubicBezTo>
                  <a:cubicBezTo>
                    <a:pt x="64294" y="414695"/>
                    <a:pt x="83046" y="423803"/>
                    <a:pt x="106085" y="413623"/>
                  </a:cubicBezTo>
                  <a:cubicBezTo>
                    <a:pt x="128052" y="403979"/>
                    <a:pt x="151090" y="395407"/>
                    <a:pt x="169843" y="380941"/>
                  </a:cubicBezTo>
                  <a:cubicBezTo>
                    <a:pt x="235208" y="331113"/>
                    <a:pt x="298966" y="279678"/>
                    <a:pt x="362188" y="227707"/>
                  </a:cubicBezTo>
                  <a:cubicBezTo>
                    <a:pt x="457021" y="150555"/>
                    <a:pt x="541139" y="61079"/>
                    <a:pt x="648295" y="0"/>
                  </a:cubicBezTo>
                  <a:cubicBezTo>
                    <a:pt x="660618" y="0"/>
                    <a:pt x="673477" y="0"/>
                    <a:pt x="685800" y="0"/>
                  </a:cubicBezTo>
                  <a:cubicBezTo>
                    <a:pt x="699730" y="9108"/>
                    <a:pt x="715804" y="16073"/>
                    <a:pt x="727591" y="27325"/>
                  </a:cubicBezTo>
                  <a:cubicBezTo>
                    <a:pt x="764560" y="63222"/>
                    <a:pt x="767775" y="105013"/>
                    <a:pt x="750094" y="152698"/>
                  </a:cubicBezTo>
                  <a:cubicBezTo>
                    <a:pt x="705088" y="275927"/>
                    <a:pt x="664905" y="400229"/>
                    <a:pt x="643473" y="530423"/>
                  </a:cubicBezTo>
                  <a:cubicBezTo>
                    <a:pt x="622042" y="662226"/>
                    <a:pt x="654725" y="771525"/>
                    <a:pt x="752773" y="862608"/>
                  </a:cubicBezTo>
                  <a:cubicBezTo>
                    <a:pt x="867430" y="969228"/>
                    <a:pt x="1002983" y="1042630"/>
                    <a:pt x="1143893" y="1106388"/>
                  </a:cubicBezTo>
                  <a:cubicBezTo>
                    <a:pt x="1150858" y="1109603"/>
                    <a:pt x="1163717" y="1104781"/>
                    <a:pt x="1171754" y="1099959"/>
                  </a:cubicBezTo>
                  <a:cubicBezTo>
                    <a:pt x="1217831" y="1071027"/>
                    <a:pt x="1262301" y="1038880"/>
                    <a:pt x="1309449" y="1012627"/>
                  </a:cubicBezTo>
                  <a:cubicBezTo>
                    <a:pt x="1362492" y="983159"/>
                    <a:pt x="1419820" y="970836"/>
                    <a:pt x="1481971" y="971907"/>
                  </a:cubicBezTo>
                  <a:cubicBezTo>
                    <a:pt x="1560195" y="973515"/>
                    <a:pt x="1638955" y="970836"/>
                    <a:pt x="1717715" y="966549"/>
                  </a:cubicBezTo>
                  <a:cubicBezTo>
                    <a:pt x="1969532" y="953155"/>
                    <a:pt x="2218134" y="916186"/>
                    <a:pt x="2466201" y="872788"/>
                  </a:cubicBezTo>
                  <a:cubicBezTo>
                    <a:pt x="2588359" y="851356"/>
                    <a:pt x="2705695" y="817602"/>
                    <a:pt x="2814995" y="758131"/>
                  </a:cubicBezTo>
                  <a:cubicBezTo>
                    <a:pt x="2870180" y="728127"/>
                    <a:pt x="2928580" y="700802"/>
                    <a:pt x="2988052" y="681514"/>
                  </a:cubicBezTo>
                  <a:cubicBezTo>
                    <a:pt x="3173432" y="620435"/>
                    <a:pt x="3361492" y="566321"/>
                    <a:pt x="3538835" y="482203"/>
                  </a:cubicBezTo>
                  <a:cubicBezTo>
                    <a:pt x="3733324" y="390049"/>
                    <a:pt x="3939064" y="375047"/>
                    <a:pt x="4148554" y="397550"/>
                  </a:cubicBezTo>
                  <a:cubicBezTo>
                    <a:pt x="4285178" y="412016"/>
                    <a:pt x="4415909" y="452199"/>
                    <a:pt x="4542889" y="503634"/>
                  </a:cubicBezTo>
                  <a:cubicBezTo>
                    <a:pt x="4722912" y="577036"/>
                    <a:pt x="4905613" y="641866"/>
                    <a:pt x="5078671" y="733485"/>
                  </a:cubicBezTo>
                  <a:cubicBezTo>
                    <a:pt x="5239941" y="818674"/>
                    <a:pt x="5383530" y="922615"/>
                    <a:pt x="5504617" y="1057096"/>
                  </a:cubicBezTo>
                  <a:cubicBezTo>
                    <a:pt x="5635348" y="1201222"/>
                    <a:pt x="5761256" y="1349633"/>
                    <a:pt x="5889307" y="1495901"/>
                  </a:cubicBezTo>
                  <a:cubicBezTo>
                    <a:pt x="5896273" y="1503402"/>
                    <a:pt x="5902702" y="1511439"/>
                    <a:pt x="5910739" y="1520547"/>
                  </a:cubicBezTo>
                  <a:cubicBezTo>
                    <a:pt x="5992713" y="1432143"/>
                    <a:pt x="6091833" y="1382316"/>
                    <a:pt x="6204347" y="1357670"/>
                  </a:cubicBezTo>
                  <a:cubicBezTo>
                    <a:pt x="6282035" y="1340525"/>
                    <a:pt x="6360259" y="1327666"/>
                    <a:pt x="6438483" y="1313200"/>
                  </a:cubicBezTo>
                  <a:cubicBezTo>
                    <a:pt x="6554748" y="1291233"/>
                    <a:pt x="6671548" y="1269266"/>
                    <a:pt x="6787813" y="1247299"/>
                  </a:cubicBezTo>
                  <a:cubicBezTo>
                    <a:pt x="6811387" y="1243013"/>
                    <a:pt x="6834961" y="1237655"/>
                    <a:pt x="6858000" y="1232833"/>
                  </a:cubicBezTo>
                  <a:cubicBezTo>
                    <a:pt x="6858000" y="1236583"/>
                    <a:pt x="6858000" y="1239798"/>
                    <a:pt x="6858000" y="1243548"/>
                  </a:cubicBezTo>
                  <a:cubicBezTo>
                    <a:pt x="6825317" y="1313200"/>
                    <a:pt x="6767989" y="1358741"/>
                    <a:pt x="6701016" y="1390352"/>
                  </a:cubicBezTo>
                  <a:cubicBezTo>
                    <a:pt x="6627078" y="1425178"/>
                    <a:pt x="6550461" y="1456789"/>
                    <a:pt x="6473309" y="1482507"/>
                  </a:cubicBezTo>
                  <a:cubicBezTo>
                    <a:pt x="6398836" y="1507153"/>
                    <a:pt x="6328648" y="1538228"/>
                    <a:pt x="6267033" y="1586448"/>
                  </a:cubicBezTo>
                  <a:cubicBezTo>
                    <a:pt x="6262212" y="1590199"/>
                    <a:pt x="6257389" y="1595021"/>
                    <a:pt x="6249353" y="1602522"/>
                  </a:cubicBezTo>
                  <a:cubicBezTo>
                    <a:pt x="6295430" y="1611630"/>
                    <a:pt x="6336149" y="1620738"/>
                    <a:pt x="6377405" y="1627168"/>
                  </a:cubicBezTo>
                  <a:cubicBezTo>
                    <a:pt x="6510278" y="1648599"/>
                    <a:pt x="6643152" y="1664672"/>
                    <a:pt x="6774418" y="1617524"/>
                  </a:cubicBezTo>
                  <a:cubicBezTo>
                    <a:pt x="6779240" y="1615916"/>
                    <a:pt x="6785670" y="1618059"/>
                    <a:pt x="6791563" y="1618595"/>
                  </a:cubicBezTo>
                  <a:cubicBezTo>
                    <a:pt x="6790492" y="1626096"/>
                    <a:pt x="6791563" y="1635205"/>
                    <a:pt x="6787277" y="1640027"/>
                  </a:cubicBezTo>
                  <a:cubicBezTo>
                    <a:pt x="6750308" y="1687711"/>
                    <a:pt x="6705838" y="1724144"/>
                    <a:pt x="6644223" y="1735931"/>
                  </a:cubicBezTo>
                  <a:cubicBezTo>
                    <a:pt x="6544032" y="1754684"/>
                    <a:pt x="6444377" y="1775043"/>
                    <a:pt x="6345258" y="1795403"/>
                  </a:cubicBezTo>
                  <a:cubicBezTo>
                    <a:pt x="6294894" y="1805583"/>
                    <a:pt x="6245066" y="1817370"/>
                    <a:pt x="6196310" y="1828621"/>
                  </a:cubicBezTo>
                  <a:cubicBezTo>
                    <a:pt x="6195775" y="1833979"/>
                    <a:pt x="6195239" y="1835051"/>
                    <a:pt x="6195775" y="1835587"/>
                  </a:cubicBezTo>
                  <a:cubicBezTo>
                    <a:pt x="6197381" y="1838801"/>
                    <a:pt x="6199525" y="1842016"/>
                    <a:pt x="6201668" y="1844695"/>
                  </a:cubicBezTo>
                  <a:cubicBezTo>
                    <a:pt x="6269176" y="1927741"/>
                    <a:pt x="6289536" y="2024182"/>
                    <a:pt x="6279356" y="2128659"/>
                  </a:cubicBezTo>
                  <a:cubicBezTo>
                    <a:pt x="6275606" y="2168843"/>
                    <a:pt x="6261675" y="2183309"/>
                    <a:pt x="6220956" y="2187059"/>
                  </a:cubicBezTo>
                  <a:cubicBezTo>
                    <a:pt x="6173808" y="2191345"/>
                    <a:pt x="6136303" y="2212241"/>
                    <a:pt x="6104692" y="2246531"/>
                  </a:cubicBezTo>
                  <a:cubicBezTo>
                    <a:pt x="6003965" y="2355294"/>
                    <a:pt x="5906988" y="2468344"/>
                    <a:pt x="5831443" y="2595860"/>
                  </a:cubicBezTo>
                  <a:cubicBezTo>
                    <a:pt x="5775186" y="2691765"/>
                    <a:pt x="5729645" y="2794099"/>
                    <a:pt x="5682496" y="2894826"/>
                  </a:cubicBezTo>
                  <a:cubicBezTo>
                    <a:pt x="5656242" y="2951083"/>
                    <a:pt x="5616059" y="2981087"/>
                    <a:pt x="5555516" y="2977872"/>
                  </a:cubicBezTo>
                  <a:cubicBezTo>
                    <a:pt x="5505152" y="2975193"/>
                    <a:pt x="5454789" y="2966621"/>
                    <a:pt x="5404425" y="2959120"/>
                  </a:cubicBezTo>
                  <a:cubicBezTo>
                    <a:pt x="5385137" y="2955905"/>
                    <a:pt x="5370136" y="2955905"/>
                    <a:pt x="5351919" y="2967157"/>
                  </a:cubicBezTo>
                  <a:cubicBezTo>
                    <a:pt x="5298877" y="2999839"/>
                    <a:pt x="5235119" y="2975193"/>
                    <a:pt x="5217438" y="2914650"/>
                  </a:cubicBezTo>
                  <a:cubicBezTo>
                    <a:pt x="5207258" y="2880896"/>
                    <a:pt x="5193864" y="2853571"/>
                    <a:pt x="5168682" y="2826246"/>
                  </a:cubicBezTo>
                  <a:cubicBezTo>
                    <a:pt x="5109210" y="2761952"/>
                    <a:pt x="5070098" y="2685871"/>
                    <a:pt x="5089922" y="2592110"/>
                  </a:cubicBezTo>
                  <a:cubicBezTo>
                    <a:pt x="5090993" y="2586216"/>
                    <a:pt x="5093137" y="2578715"/>
                    <a:pt x="5090993" y="2573357"/>
                  </a:cubicBezTo>
                  <a:cubicBezTo>
                    <a:pt x="5084564" y="2558356"/>
                    <a:pt x="5084564" y="2536924"/>
                    <a:pt x="5060990" y="2535853"/>
                  </a:cubicBezTo>
                  <a:cubicBezTo>
                    <a:pt x="5032593" y="2534781"/>
                    <a:pt x="5004197" y="2531567"/>
                    <a:pt x="4976336" y="2532102"/>
                  </a:cubicBezTo>
                  <a:cubicBezTo>
                    <a:pt x="4964549" y="2532102"/>
                    <a:pt x="4950619" y="2536389"/>
                    <a:pt x="4941510" y="2543889"/>
                  </a:cubicBezTo>
                  <a:cubicBezTo>
                    <a:pt x="4904006" y="2575501"/>
                    <a:pt x="4868644" y="2609255"/>
                    <a:pt x="4831675" y="2641937"/>
                  </a:cubicBezTo>
                  <a:cubicBezTo>
                    <a:pt x="4732020" y="2730877"/>
                    <a:pt x="4614684" y="2760881"/>
                    <a:pt x="4483954" y="2746415"/>
                  </a:cubicBezTo>
                  <a:cubicBezTo>
                    <a:pt x="4461986" y="2743736"/>
                    <a:pt x="4440019" y="2742664"/>
                    <a:pt x="4415909" y="2740521"/>
                  </a:cubicBezTo>
                  <a:cubicBezTo>
                    <a:pt x="4420731" y="2757130"/>
                    <a:pt x="4422874" y="2771596"/>
                    <a:pt x="4428768" y="2784455"/>
                  </a:cubicBezTo>
                  <a:cubicBezTo>
                    <a:pt x="4466272" y="2866965"/>
                    <a:pt x="4503777" y="2950012"/>
                    <a:pt x="4543425" y="3031450"/>
                  </a:cubicBezTo>
                  <a:cubicBezTo>
                    <a:pt x="4565392" y="3076992"/>
                    <a:pt x="4577715" y="3119319"/>
                    <a:pt x="4561106" y="3171825"/>
                  </a:cubicBezTo>
                  <a:cubicBezTo>
                    <a:pt x="4519851" y="3300413"/>
                    <a:pt x="4511814" y="3433286"/>
                    <a:pt x="4536460" y="3566160"/>
                  </a:cubicBezTo>
                  <a:cubicBezTo>
                    <a:pt x="4543961" y="3605272"/>
                    <a:pt x="4534853" y="3636883"/>
                    <a:pt x="4512885" y="3666351"/>
                  </a:cubicBezTo>
                  <a:cubicBezTo>
                    <a:pt x="4498419" y="3685639"/>
                    <a:pt x="4482346" y="3703856"/>
                    <a:pt x="4464665" y="3719929"/>
                  </a:cubicBezTo>
                  <a:cubicBezTo>
                    <a:pt x="4385370" y="3793331"/>
                    <a:pt x="4305538" y="3865662"/>
                    <a:pt x="4225707" y="3939064"/>
                  </a:cubicBezTo>
                  <a:cubicBezTo>
                    <a:pt x="4208562" y="3955137"/>
                    <a:pt x="4193024" y="3972818"/>
                    <a:pt x="4172664" y="3994249"/>
                  </a:cubicBezTo>
                  <a:cubicBezTo>
                    <a:pt x="4169985" y="3978712"/>
                    <a:pt x="4167306" y="3968532"/>
                    <a:pt x="4166235" y="3958352"/>
                  </a:cubicBezTo>
                  <a:cubicBezTo>
                    <a:pt x="4161413" y="3917633"/>
                    <a:pt x="4161949" y="3875842"/>
                    <a:pt x="4151769" y="3836194"/>
                  </a:cubicBezTo>
                  <a:cubicBezTo>
                    <a:pt x="4137303" y="3779937"/>
                    <a:pt x="4156055" y="3737074"/>
                    <a:pt x="4193560" y="3699034"/>
                  </a:cubicBezTo>
                  <a:cubicBezTo>
                    <a:pt x="4212312" y="3679746"/>
                    <a:pt x="4235887" y="3663672"/>
                    <a:pt x="4251424" y="3642241"/>
                  </a:cubicBezTo>
                  <a:cubicBezTo>
                    <a:pt x="4267498" y="3620274"/>
                    <a:pt x="4276070" y="3593485"/>
                    <a:pt x="4287857" y="3568839"/>
                  </a:cubicBezTo>
                  <a:cubicBezTo>
                    <a:pt x="4291608" y="3560802"/>
                    <a:pt x="4297501" y="3553301"/>
                    <a:pt x="4299109" y="3544729"/>
                  </a:cubicBezTo>
                  <a:cubicBezTo>
                    <a:pt x="4314646" y="3474006"/>
                    <a:pt x="4330720" y="3403818"/>
                    <a:pt x="4343579" y="3332560"/>
                  </a:cubicBezTo>
                  <a:cubicBezTo>
                    <a:pt x="4349472" y="3298805"/>
                    <a:pt x="4346258" y="3264515"/>
                    <a:pt x="4320004" y="3237726"/>
                  </a:cubicBezTo>
                  <a:cubicBezTo>
                    <a:pt x="4208026" y="3124140"/>
                    <a:pt x="4096048" y="3010555"/>
                    <a:pt x="3988891" y="2902327"/>
                  </a:cubicBezTo>
                  <a:cubicBezTo>
                    <a:pt x="3955137" y="2916257"/>
                    <a:pt x="3931027" y="2925901"/>
                    <a:pt x="3910131" y="2934474"/>
                  </a:cubicBezTo>
                  <a:cubicBezTo>
                    <a:pt x="3910131" y="3014841"/>
                    <a:pt x="3907989" y="3094137"/>
                    <a:pt x="3910667" y="3173432"/>
                  </a:cubicBezTo>
                  <a:cubicBezTo>
                    <a:pt x="3912810" y="3225939"/>
                    <a:pt x="3916561" y="3279517"/>
                    <a:pt x="3930491" y="3329345"/>
                  </a:cubicBezTo>
                  <a:cubicBezTo>
                    <a:pt x="3939599" y="3363099"/>
                    <a:pt x="3938528" y="3392567"/>
                    <a:pt x="3931027" y="3424714"/>
                  </a:cubicBezTo>
                  <a:cubicBezTo>
                    <a:pt x="3907453" y="3527584"/>
                    <a:pt x="3910667" y="3628311"/>
                    <a:pt x="3949779" y="3727430"/>
                  </a:cubicBezTo>
                  <a:cubicBezTo>
                    <a:pt x="3984605" y="3815298"/>
                    <a:pt x="4019967" y="3903167"/>
                    <a:pt x="4055864" y="3990499"/>
                  </a:cubicBezTo>
                  <a:cubicBezTo>
                    <a:pt x="4059615" y="4000143"/>
                    <a:pt x="4067115" y="4008716"/>
                    <a:pt x="4074616" y="4015681"/>
                  </a:cubicBezTo>
                  <a:cubicBezTo>
                    <a:pt x="4124444" y="4061758"/>
                    <a:pt x="4174272" y="4107299"/>
                    <a:pt x="4225171" y="4152305"/>
                  </a:cubicBezTo>
                  <a:cubicBezTo>
                    <a:pt x="4241244" y="4166771"/>
                    <a:pt x="4241244" y="4179094"/>
                    <a:pt x="4225171" y="4191953"/>
                  </a:cubicBezTo>
                  <a:cubicBezTo>
                    <a:pt x="4184452" y="4224100"/>
                    <a:pt x="4141053" y="4245531"/>
                    <a:pt x="4086939" y="4230529"/>
                  </a:cubicBezTo>
                  <a:cubicBezTo>
                    <a:pt x="4022646" y="4212848"/>
                    <a:pt x="3957816" y="4195167"/>
                    <a:pt x="3892986" y="4178558"/>
                  </a:cubicBezTo>
                  <a:cubicBezTo>
                    <a:pt x="3875842" y="4174272"/>
                    <a:pt x="3868876" y="4165164"/>
                    <a:pt x="3863518" y="4149090"/>
                  </a:cubicBezTo>
                  <a:cubicBezTo>
                    <a:pt x="3846374" y="4100334"/>
                    <a:pt x="3828693" y="4051578"/>
                    <a:pt x="3807797" y="4004429"/>
                  </a:cubicBezTo>
                  <a:cubicBezTo>
                    <a:pt x="3799761" y="3986748"/>
                    <a:pt x="3784223" y="3968532"/>
                    <a:pt x="3767614" y="3960495"/>
                  </a:cubicBezTo>
                  <a:cubicBezTo>
                    <a:pt x="3752076" y="3952994"/>
                    <a:pt x="3747254" y="3946565"/>
                    <a:pt x="3746183" y="3930491"/>
                  </a:cubicBezTo>
                  <a:cubicBezTo>
                    <a:pt x="3740825" y="3849588"/>
                    <a:pt x="3737610" y="3768150"/>
                    <a:pt x="3727966" y="3687782"/>
                  </a:cubicBezTo>
                  <a:cubicBezTo>
                    <a:pt x="3720465" y="3626168"/>
                    <a:pt x="3713500" y="3561874"/>
                    <a:pt x="3690461" y="3505617"/>
                  </a:cubicBezTo>
                  <a:cubicBezTo>
                    <a:pt x="3612237" y="3313807"/>
                    <a:pt x="3538835" y="3120926"/>
                    <a:pt x="3476149" y="2923222"/>
                  </a:cubicBezTo>
                  <a:cubicBezTo>
                    <a:pt x="3465969" y="2890540"/>
                    <a:pt x="3448824" y="2859465"/>
                    <a:pt x="3432751" y="2828925"/>
                  </a:cubicBezTo>
                  <a:cubicBezTo>
                    <a:pt x="3419356" y="2804279"/>
                    <a:pt x="3397389" y="2789813"/>
                    <a:pt x="3368457" y="2785527"/>
                  </a:cubicBezTo>
                  <a:cubicBezTo>
                    <a:pt x="3354526" y="2783384"/>
                    <a:pt x="3336846" y="2783384"/>
                    <a:pt x="3328273" y="2774811"/>
                  </a:cubicBezTo>
                  <a:cubicBezTo>
                    <a:pt x="3280589" y="2727127"/>
                    <a:pt x="3218974" y="2715875"/>
                    <a:pt x="3157359" y="2706231"/>
                  </a:cubicBezTo>
                  <a:cubicBezTo>
                    <a:pt x="2934474" y="2670870"/>
                    <a:pt x="2709982" y="2661226"/>
                    <a:pt x="2484953" y="2652653"/>
                  </a:cubicBezTo>
                  <a:cubicBezTo>
                    <a:pt x="2463522" y="2651582"/>
                    <a:pt x="2451199" y="2657475"/>
                    <a:pt x="2442627" y="2677835"/>
                  </a:cubicBezTo>
                  <a:cubicBezTo>
                    <a:pt x="2423875" y="2722305"/>
                    <a:pt x="2394407" y="2754451"/>
                    <a:pt x="2341364" y="2756059"/>
                  </a:cubicBezTo>
                  <a:cubicBezTo>
                    <a:pt x="2327434" y="2756595"/>
                    <a:pt x="2313503" y="2761952"/>
                    <a:pt x="2299573" y="2765703"/>
                  </a:cubicBezTo>
                  <a:cubicBezTo>
                    <a:pt x="2209562" y="2789813"/>
                    <a:pt x="2130266" y="2829997"/>
                    <a:pt x="2062758" y="2899112"/>
                  </a:cubicBezTo>
                  <a:cubicBezTo>
                    <a:pt x="1990963" y="2971979"/>
                    <a:pt x="1911132" y="3037344"/>
                    <a:pt x="1831836" y="3102174"/>
                  </a:cubicBezTo>
                  <a:cubicBezTo>
                    <a:pt x="1785223" y="3140214"/>
                    <a:pt x="1743968" y="3182005"/>
                    <a:pt x="1720394" y="3237191"/>
                  </a:cubicBezTo>
                  <a:cubicBezTo>
                    <a:pt x="1689854" y="3308449"/>
                    <a:pt x="1663065" y="3381315"/>
                    <a:pt x="1637348" y="3454182"/>
                  </a:cubicBezTo>
                  <a:cubicBezTo>
                    <a:pt x="1630918" y="3472934"/>
                    <a:pt x="1628239" y="3498116"/>
                    <a:pt x="1635740" y="3516332"/>
                  </a:cubicBezTo>
                  <a:cubicBezTo>
                    <a:pt x="1657171" y="3571518"/>
                    <a:pt x="1664672" y="3627775"/>
                    <a:pt x="1660922" y="3686711"/>
                  </a:cubicBezTo>
                  <a:cubicBezTo>
                    <a:pt x="1658779" y="3716715"/>
                    <a:pt x="1659850" y="3747790"/>
                    <a:pt x="1662529" y="3777794"/>
                  </a:cubicBezTo>
                  <a:cubicBezTo>
                    <a:pt x="1665208" y="3807798"/>
                    <a:pt x="1668959" y="3838337"/>
                    <a:pt x="1677531" y="3867269"/>
                  </a:cubicBezTo>
                  <a:cubicBezTo>
                    <a:pt x="1713428" y="3986748"/>
                    <a:pt x="1794867" y="4070866"/>
                    <a:pt x="1893987" y="4141054"/>
                  </a:cubicBezTo>
                  <a:cubicBezTo>
                    <a:pt x="1901488" y="4146411"/>
                    <a:pt x="1908989" y="4151769"/>
                    <a:pt x="1919168" y="4159270"/>
                  </a:cubicBezTo>
                  <a:cubicBezTo>
                    <a:pt x="1813084" y="4204811"/>
                    <a:pt x="1709678" y="4207490"/>
                    <a:pt x="1605201" y="4178558"/>
                  </a:cubicBezTo>
                  <a:cubicBezTo>
                    <a:pt x="1591806" y="4174808"/>
                    <a:pt x="1582162" y="4158198"/>
                    <a:pt x="1570911" y="4147483"/>
                  </a:cubicBezTo>
                  <a:cubicBezTo>
                    <a:pt x="1571982" y="4146411"/>
                    <a:pt x="1573054" y="4144804"/>
                    <a:pt x="1574125" y="4143732"/>
                  </a:cubicBezTo>
                  <a:cubicBezTo>
                    <a:pt x="1565553" y="4142125"/>
                    <a:pt x="1557516" y="4140518"/>
                    <a:pt x="1555373" y="4139982"/>
                  </a:cubicBezTo>
                  <a:cubicBezTo>
                    <a:pt x="1550015" y="4118015"/>
                    <a:pt x="1548944" y="4099262"/>
                    <a:pt x="1541443" y="4083725"/>
                  </a:cubicBezTo>
                  <a:cubicBezTo>
                    <a:pt x="1530191" y="4061758"/>
                    <a:pt x="1514118" y="4041934"/>
                    <a:pt x="1500723" y="4021038"/>
                  </a:cubicBezTo>
                  <a:cubicBezTo>
                    <a:pt x="1490008" y="4003358"/>
                    <a:pt x="1475006" y="3999607"/>
                    <a:pt x="1456789" y="4006037"/>
                  </a:cubicBezTo>
                  <a:cubicBezTo>
                    <a:pt x="1433751" y="4014073"/>
                    <a:pt x="1425178" y="4007108"/>
                    <a:pt x="1423571" y="3982462"/>
                  </a:cubicBezTo>
                  <a:cubicBezTo>
                    <a:pt x="1411784" y="3823871"/>
                    <a:pt x="1401604" y="3665280"/>
                    <a:pt x="1386066" y="3507224"/>
                  </a:cubicBezTo>
                  <a:cubicBezTo>
                    <a:pt x="1372672" y="3375958"/>
                    <a:pt x="1352312" y="3244691"/>
                    <a:pt x="1305163" y="3120390"/>
                  </a:cubicBezTo>
                  <a:cubicBezTo>
                    <a:pt x="1283732" y="3063597"/>
                    <a:pt x="1289090" y="3012698"/>
                    <a:pt x="1311592" y="2960192"/>
                  </a:cubicBezTo>
                  <a:cubicBezTo>
                    <a:pt x="1319094" y="2942511"/>
                    <a:pt x="1328202" y="2924830"/>
                    <a:pt x="1336238" y="2907149"/>
                  </a:cubicBezTo>
                  <a:cubicBezTo>
                    <a:pt x="1229618" y="2986981"/>
                    <a:pt x="1124605" y="3067348"/>
                    <a:pt x="1024949" y="3154144"/>
                  </a:cubicBezTo>
                  <a:cubicBezTo>
                    <a:pt x="924758" y="3240941"/>
                    <a:pt x="854571" y="3353455"/>
                    <a:pt x="805815" y="3474006"/>
                  </a:cubicBezTo>
                  <a:cubicBezTo>
                    <a:pt x="731341" y="3657243"/>
                    <a:pt x="702945" y="3852267"/>
                    <a:pt x="685800" y="4048363"/>
                  </a:cubicBezTo>
                  <a:cubicBezTo>
                    <a:pt x="683121" y="4079439"/>
                    <a:pt x="691158" y="4107835"/>
                    <a:pt x="712589" y="4132481"/>
                  </a:cubicBezTo>
                  <a:cubicBezTo>
                    <a:pt x="730806" y="4152840"/>
                    <a:pt x="747951" y="4175343"/>
                    <a:pt x="764024" y="4197846"/>
                  </a:cubicBezTo>
                  <a:cubicBezTo>
                    <a:pt x="797243" y="4246067"/>
                    <a:pt x="808494" y="4258926"/>
                    <a:pt x="742057" y="4278749"/>
                  </a:cubicBezTo>
                  <a:cubicBezTo>
                    <a:pt x="740450" y="4279285"/>
                    <a:pt x="739914" y="4281428"/>
                    <a:pt x="738842" y="4282500"/>
                  </a:cubicBezTo>
                  <a:cubicBezTo>
                    <a:pt x="692229" y="4282500"/>
                    <a:pt x="646152" y="4282500"/>
                    <a:pt x="599539" y="4282500"/>
                  </a:cubicBezTo>
                  <a:cubicBezTo>
                    <a:pt x="580251" y="4280357"/>
                    <a:pt x="560963" y="4277678"/>
                    <a:pt x="541139" y="4276070"/>
                  </a:cubicBezTo>
                  <a:cubicBezTo>
                    <a:pt x="484346" y="4272320"/>
                    <a:pt x="433983" y="4256782"/>
                    <a:pt x="403979" y="4203204"/>
                  </a:cubicBezTo>
                  <a:cubicBezTo>
                    <a:pt x="398621" y="4194096"/>
                    <a:pt x="395407" y="4180701"/>
                    <a:pt x="398085" y="4170522"/>
                  </a:cubicBezTo>
                  <a:cubicBezTo>
                    <a:pt x="411480" y="4116407"/>
                    <a:pt x="412552" y="4061758"/>
                    <a:pt x="410944" y="4008180"/>
                  </a:cubicBezTo>
                  <a:cubicBezTo>
                    <a:pt x="390049" y="4002286"/>
                    <a:pt x="372904" y="3997464"/>
                    <a:pt x="353080" y="3991570"/>
                  </a:cubicBezTo>
                  <a:cubicBezTo>
                    <a:pt x="370225" y="3959959"/>
                    <a:pt x="385763" y="3933170"/>
                    <a:pt x="399693" y="3905310"/>
                  </a:cubicBezTo>
                  <a:cubicBezTo>
                    <a:pt x="465594" y="3770828"/>
                    <a:pt x="506849" y="3627775"/>
                    <a:pt x="541139" y="3482578"/>
                  </a:cubicBezTo>
                  <a:cubicBezTo>
                    <a:pt x="562035" y="3393103"/>
                    <a:pt x="574893" y="3302556"/>
                    <a:pt x="564178" y="3209330"/>
                  </a:cubicBezTo>
                  <a:cubicBezTo>
                    <a:pt x="557748" y="3150930"/>
                    <a:pt x="557213" y="3091458"/>
                    <a:pt x="557748" y="3033058"/>
                  </a:cubicBezTo>
                  <a:cubicBezTo>
                    <a:pt x="558284" y="2980016"/>
                    <a:pt x="576501" y="2934474"/>
                    <a:pt x="622042" y="2901256"/>
                  </a:cubicBezTo>
                  <a:cubicBezTo>
                    <a:pt x="654725" y="2877145"/>
                    <a:pt x="684728" y="2848213"/>
                    <a:pt x="715268" y="2820888"/>
                  </a:cubicBezTo>
                  <a:cubicBezTo>
                    <a:pt x="780633" y="2763024"/>
                    <a:pt x="822960" y="2690694"/>
                    <a:pt x="846534" y="2607112"/>
                  </a:cubicBezTo>
                  <a:cubicBezTo>
                    <a:pt x="874931" y="2505849"/>
                    <a:pt x="885646" y="2405122"/>
                    <a:pt x="851892" y="2301716"/>
                  </a:cubicBezTo>
                  <a:cubicBezTo>
                    <a:pt x="831532" y="2239030"/>
                    <a:pt x="818138" y="2174200"/>
                    <a:pt x="805279" y="2109371"/>
                  </a:cubicBezTo>
                  <a:cubicBezTo>
                    <a:pt x="776883" y="1965246"/>
                    <a:pt x="765096" y="1820049"/>
                    <a:pt x="804208" y="1676460"/>
                  </a:cubicBezTo>
                  <a:cubicBezTo>
                    <a:pt x="836355" y="1559124"/>
                    <a:pt x="892076" y="1450896"/>
                    <a:pt x="956905" y="1347490"/>
                  </a:cubicBezTo>
                  <a:cubicBezTo>
                    <a:pt x="962263" y="1338917"/>
                    <a:pt x="967621" y="1329809"/>
                    <a:pt x="973515" y="1320165"/>
                  </a:cubicBezTo>
                  <a:cubicBezTo>
                    <a:pt x="900113" y="1243548"/>
                    <a:pt x="829925" y="1166396"/>
                    <a:pt x="755452" y="1093530"/>
                  </a:cubicBezTo>
                  <a:cubicBezTo>
                    <a:pt x="674549" y="1014234"/>
                    <a:pt x="604897" y="925830"/>
                    <a:pt x="543282" y="832604"/>
                  </a:cubicBezTo>
                  <a:cubicBezTo>
                    <a:pt x="454343" y="697051"/>
                    <a:pt x="453271" y="548104"/>
                    <a:pt x="495598" y="397014"/>
                  </a:cubicBezTo>
                  <a:cubicBezTo>
                    <a:pt x="512207" y="337542"/>
                    <a:pt x="536317" y="279678"/>
                    <a:pt x="557748" y="220206"/>
                  </a:cubicBezTo>
                  <a:cubicBezTo>
                    <a:pt x="550783" y="225028"/>
                    <a:pt x="543818" y="229314"/>
                    <a:pt x="536853" y="234136"/>
                  </a:cubicBezTo>
                  <a:cubicBezTo>
                    <a:pt x="484346" y="271105"/>
                    <a:pt x="433447" y="310753"/>
                    <a:pt x="378797" y="344507"/>
                  </a:cubicBezTo>
                  <a:cubicBezTo>
                    <a:pt x="309146" y="387906"/>
                    <a:pt x="240030" y="432911"/>
                    <a:pt x="165556" y="466130"/>
                  </a:cubicBezTo>
                  <a:cubicBezTo>
                    <a:pt x="79296" y="504706"/>
                    <a:pt x="32683" y="477917"/>
                    <a:pt x="2679" y="389513"/>
                  </a:cubicBezTo>
                  <a:cubicBezTo>
                    <a:pt x="1607" y="386834"/>
                    <a:pt x="536" y="386298"/>
                    <a:pt x="0" y="385763"/>
                  </a:cubicBezTo>
                  <a:close/>
                </a:path>
              </a:pathLst>
            </a:custGeom>
            <a:solidFill>
              <a:schemeClr val="accent5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CE30BDE-1D85-4F99-B7BD-85126EFF2142}"/>
                </a:ext>
              </a:extLst>
            </p:cNvPr>
            <p:cNvSpPr/>
            <p:nvPr/>
          </p:nvSpPr>
          <p:spPr>
            <a:xfrm>
              <a:off x="7755027" y="4383534"/>
              <a:ext cx="3626599" cy="1817914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800EAE7-D5E4-47A3-9611-0BD7AE5739B9}"/>
              </a:ext>
            </a:extLst>
          </p:cNvPr>
          <p:cNvSpPr txBox="1"/>
          <p:nvPr/>
        </p:nvSpPr>
        <p:spPr>
          <a:xfrm>
            <a:off x="474471" y="58848"/>
            <a:ext cx="5207883" cy="67403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i="1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Now that our data has been converted into the desired format, let’s take a look at its various columns for further</a:t>
            </a:r>
            <a:r>
              <a:rPr lang="en-US" i="1" dirty="0">
                <a:latin typeface="Gulim" panose="020B0600000101010101" pitchFamily="34" charset="-127"/>
                <a:ea typeface="Gulim" panose="020B0600000101010101" pitchFamily="34" charset="-127"/>
              </a:rPr>
              <a:t>. analysis</a:t>
            </a:r>
            <a:endParaRPr lang="en-US" i="1" dirty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ctr"/>
            <a:endParaRPr lang="en-US" b="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The Open and Close columns</a:t>
            </a:r>
            <a:r>
              <a:rPr lang="en-US" b="0" i="0" dirty="0">
                <a:effectLst/>
                <a:latin typeface="Inter"/>
              </a:rPr>
              <a:t> indicate the opening and closing price of the stocks on a particular day.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The High and Low columns</a:t>
            </a:r>
            <a:r>
              <a:rPr lang="en-US" b="0" i="0" dirty="0">
                <a:effectLst/>
                <a:latin typeface="Inter"/>
              </a:rPr>
              <a:t> provide the highest and the lowest price for the stock on a particular day, respectively.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The Volume column</a:t>
            </a:r>
            <a:r>
              <a:rPr lang="en-US" b="0" i="0" dirty="0">
                <a:effectLst/>
                <a:latin typeface="Inter"/>
              </a:rPr>
              <a:t> tells us the total volume of stocks traded on a particular day.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The Turnover column</a:t>
            </a:r>
            <a:r>
              <a:rPr lang="en-US" b="0" i="0" dirty="0">
                <a:effectLst/>
                <a:latin typeface="Inter"/>
              </a:rPr>
              <a:t> </a:t>
            </a:r>
            <a:r>
              <a:rPr lang="en-US" dirty="0"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refers</a:t>
            </a:r>
            <a:r>
              <a:rPr lang="en-US" b="0" i="0" dirty="0">
                <a:effectLst/>
                <a:latin typeface="Inter"/>
              </a:rPr>
              <a:t> to the total value of stocks traded during a specific period of time. The time period may be annually, quarterly, monthly or daily.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latin typeface="Inter"/>
              </a:rPr>
              <a:t>VWAP </a:t>
            </a:r>
            <a:r>
              <a:rPr lang="en-US" dirty="0">
                <a:latin typeface="Inter"/>
              </a:rPr>
              <a:t>also called</a:t>
            </a:r>
            <a:r>
              <a:rPr lang="en-US" b="1" dirty="0">
                <a:latin typeface="Inter"/>
              </a:rPr>
              <a:t> </a:t>
            </a:r>
            <a:r>
              <a:rPr lang="en-US" i="0" dirty="0">
                <a:effectLst/>
                <a:latin typeface="Inter"/>
              </a:rPr>
              <a:t>The volume-weighted average price (VWAP) is a technical analysis indicator used on intraday charts that resets at the start of every new trading session.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Inter"/>
              </a:rPr>
              <a:t>Deliverable Volume</a:t>
            </a:r>
            <a:r>
              <a:rPr lang="en-US" i="0" dirty="0">
                <a:effectLst/>
                <a:latin typeface="Inter"/>
              </a:rPr>
              <a:t> also called Deliverable quantity is the total number of shares that were marked for delivery on a certain date. You can easily find these stats on the websites of BSE and NSE.</a:t>
            </a:r>
            <a:endParaRPr lang="en-US" b="0" i="0" dirty="0">
              <a:effectLst/>
              <a:latin typeface="Inter"/>
            </a:endParaRPr>
          </a:p>
          <a:p>
            <a:endParaRPr lang="ko-KR" altLang="en-US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65C7F80-1686-44E7-8392-CE52F3DE1B07}"/>
              </a:ext>
            </a:extLst>
          </p:cNvPr>
          <p:cNvSpPr/>
          <p:nvPr/>
        </p:nvSpPr>
        <p:spPr>
          <a:xfrm rot="10800000">
            <a:off x="6292157" y="580364"/>
            <a:ext cx="5900237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4715A-0793-4FDE-956D-3D8631C8983D}"/>
              </a:ext>
            </a:extLst>
          </p:cNvPr>
          <p:cNvSpPr txBox="1"/>
          <p:nvPr/>
        </p:nvSpPr>
        <p:spPr>
          <a:xfrm>
            <a:off x="6552086" y="813350"/>
            <a:ext cx="538037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About the Stock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015D8-FC4E-4EFB-839A-6AB2E3E5D9EA}"/>
              </a:ext>
            </a:extLst>
          </p:cNvPr>
          <p:cNvSpPr txBox="1"/>
          <p:nvPr/>
        </p:nvSpPr>
        <p:spPr>
          <a:xfrm>
            <a:off x="6758008" y="3742421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F8E28-8961-4EFC-8E07-24D0F6C002D4}"/>
              </a:ext>
            </a:extLst>
          </p:cNvPr>
          <p:cNvSpPr txBox="1"/>
          <p:nvPr/>
        </p:nvSpPr>
        <p:spPr>
          <a:xfrm>
            <a:off x="7976451" y="4475134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A811DA7F-2ADC-441D-9A1E-5B618F5F8DB9}"/>
              </a:ext>
            </a:extLst>
          </p:cNvPr>
          <p:cNvSpPr txBox="1"/>
          <p:nvPr/>
        </p:nvSpPr>
        <p:spPr>
          <a:xfrm>
            <a:off x="2581836" y="708295"/>
            <a:ext cx="79195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Service Industry has Most No. of Companies in Nifty 50 </a:t>
            </a:r>
          </a:p>
          <a:p>
            <a:pPr marL="171450" indent="-1714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, Construction,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Fertilisers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Pestisides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Media &amp;Entertainment This Industry are Hold Less Companies in Nifty 50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CFF290-0475-02B2-27AF-5ABCAF8D5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613" y="2693628"/>
            <a:ext cx="12192000" cy="420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6ADC9-811E-0DBE-8155-DF5B637B2B6B}"/>
              </a:ext>
            </a:extLst>
          </p:cNvPr>
          <p:cNvSpPr txBox="1">
            <a:spLocks/>
          </p:cNvSpPr>
          <p:nvPr/>
        </p:nvSpPr>
        <p:spPr>
          <a:xfrm>
            <a:off x="323529" y="178146"/>
            <a:ext cx="11573197" cy="5301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Which Industry Has the Most No. of Companies in NIFTY 50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73337F7-BD62-B447-E474-1FC21BD46B41}"/>
              </a:ext>
            </a:extLst>
          </p:cNvPr>
          <p:cNvSpPr/>
          <p:nvPr/>
        </p:nvSpPr>
        <p:spPr>
          <a:xfrm>
            <a:off x="10753206" y="708295"/>
            <a:ext cx="1049324" cy="1985333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4C31B0-04A1-4190-1692-D2CAA6031D43}"/>
              </a:ext>
            </a:extLst>
          </p:cNvPr>
          <p:cNvSpPr/>
          <p:nvPr/>
        </p:nvSpPr>
        <p:spPr>
          <a:xfrm rot="20829115" flipH="1">
            <a:off x="451987" y="924844"/>
            <a:ext cx="2159379" cy="1880276"/>
          </a:xfrm>
          <a:custGeom>
            <a:avLst/>
            <a:gdLst>
              <a:gd name="connsiteX0" fmla="*/ 3387857 w 3391285"/>
              <a:gd name="connsiteY0" fmla="*/ 2317148 h 2952956"/>
              <a:gd name="connsiteX1" fmla="*/ 3368939 w 3391285"/>
              <a:gd name="connsiteY1" fmla="*/ 2283927 h 2952956"/>
              <a:gd name="connsiteX2" fmla="*/ 3343562 w 3391285"/>
              <a:gd name="connsiteY2" fmla="*/ 2247015 h 2952956"/>
              <a:gd name="connsiteX3" fmla="*/ 3346792 w 3391285"/>
              <a:gd name="connsiteY3" fmla="*/ 2224868 h 2952956"/>
              <a:gd name="connsiteX4" fmla="*/ 3350483 w 3391285"/>
              <a:gd name="connsiteY4" fmla="*/ 2200414 h 2952956"/>
              <a:gd name="connsiteX5" fmla="*/ 3297884 w 3391285"/>
              <a:gd name="connsiteY5" fmla="*/ 2112748 h 2952956"/>
              <a:gd name="connsiteX6" fmla="*/ 3242516 w 3391285"/>
              <a:gd name="connsiteY6" fmla="*/ 1912500 h 2952956"/>
              <a:gd name="connsiteX7" fmla="*/ 3230519 w 3391285"/>
              <a:gd name="connsiteY7" fmla="*/ 1788384 h 2952956"/>
              <a:gd name="connsiteX8" fmla="*/ 3216216 w 3391285"/>
              <a:gd name="connsiteY8" fmla="*/ 1769467 h 2952956"/>
              <a:gd name="connsiteX9" fmla="*/ 3137778 w 3391285"/>
              <a:gd name="connsiteY9" fmla="*/ 1700718 h 2952956"/>
              <a:gd name="connsiteX10" fmla="*/ 3157157 w 3391285"/>
              <a:gd name="connsiteY10" fmla="*/ 1637506 h 2952956"/>
              <a:gd name="connsiteX11" fmla="*/ 3182534 w 3391285"/>
              <a:gd name="connsiteY11" fmla="*/ 1611207 h 2952956"/>
              <a:gd name="connsiteX12" fmla="*/ 3177459 w 3391285"/>
              <a:gd name="connsiteY12" fmla="*/ 1454792 h 2952956"/>
              <a:gd name="connsiteX13" fmla="*/ 3104097 w 3391285"/>
              <a:gd name="connsiteY13" fmla="*/ 1081520 h 2952956"/>
              <a:gd name="connsiteX14" fmla="*/ 3089331 w 3391285"/>
              <a:gd name="connsiteY14" fmla="*/ 941716 h 2952956"/>
              <a:gd name="connsiteX15" fmla="*/ 3003511 w 3391285"/>
              <a:gd name="connsiteY15" fmla="*/ 788070 h 2952956"/>
              <a:gd name="connsiteX16" fmla="*/ 2788499 w 3391285"/>
              <a:gd name="connsiteY16" fmla="*/ 735932 h 2952956"/>
              <a:gd name="connsiteX17" fmla="*/ 2612706 w 3391285"/>
              <a:gd name="connsiteY17" fmla="*/ 813447 h 2952956"/>
              <a:gd name="connsiteX18" fmla="*/ 2555031 w 3391285"/>
              <a:gd name="connsiteY18" fmla="*/ 838824 h 2952956"/>
              <a:gd name="connsiteX19" fmla="*/ 2493665 w 3391285"/>
              <a:gd name="connsiteY19" fmla="*/ 849898 h 2952956"/>
              <a:gd name="connsiteX20" fmla="*/ 2263427 w 3391285"/>
              <a:gd name="connsiteY20" fmla="*/ 879889 h 2952956"/>
              <a:gd name="connsiteX21" fmla="*/ 1903535 w 3391285"/>
              <a:gd name="connsiteY21" fmla="*/ 851743 h 2952956"/>
              <a:gd name="connsiteX22" fmla="*/ 1690369 w 3391285"/>
              <a:gd name="connsiteY22" fmla="*/ 770076 h 2952956"/>
              <a:gd name="connsiteX23" fmla="*/ 1531186 w 3391285"/>
              <a:gd name="connsiteY23" fmla="*/ 681487 h 2952956"/>
              <a:gd name="connsiteX24" fmla="*/ 1447673 w 3391285"/>
              <a:gd name="connsiteY24" fmla="*/ 631656 h 2952956"/>
              <a:gd name="connsiteX25" fmla="*/ 1354931 w 3391285"/>
              <a:gd name="connsiteY25" fmla="*/ 569367 h 2952956"/>
              <a:gd name="connsiteX26" fmla="*/ 1205899 w 3391285"/>
              <a:gd name="connsiteY26" fmla="*/ 485854 h 2952956"/>
              <a:gd name="connsiteX27" fmla="*/ 1115927 w 3391285"/>
              <a:gd name="connsiteY27" fmla="*/ 432793 h 2952956"/>
              <a:gd name="connsiteX28" fmla="*/ 1122386 w 3391285"/>
              <a:gd name="connsiteY28" fmla="*/ 429101 h 2952956"/>
              <a:gd name="connsiteX29" fmla="*/ 1204515 w 3391285"/>
              <a:gd name="connsiteY29" fmla="*/ 402340 h 2952956"/>
              <a:gd name="connsiteX30" fmla="*/ 1261729 w 3391285"/>
              <a:gd name="connsiteY30" fmla="*/ 339129 h 2952956"/>
              <a:gd name="connsiteX31" fmla="*/ 1196210 w 3391285"/>
              <a:gd name="connsiteY31" fmla="*/ 213167 h 2952956"/>
              <a:gd name="connsiteX32" fmla="*/ 1152838 w 3391285"/>
              <a:gd name="connsiteY32" fmla="*/ 196556 h 2952956"/>
              <a:gd name="connsiteX33" fmla="*/ 795715 w 3391285"/>
              <a:gd name="connsiteY33" fmla="*/ 13842 h 2952956"/>
              <a:gd name="connsiteX34" fmla="*/ 760649 w 3391285"/>
              <a:gd name="connsiteY34" fmla="*/ 0 h 2952956"/>
              <a:gd name="connsiteX35" fmla="*/ 750037 w 3391285"/>
              <a:gd name="connsiteY35" fmla="*/ 11535 h 2952956"/>
              <a:gd name="connsiteX36" fmla="*/ 775414 w 3391285"/>
              <a:gd name="connsiteY36" fmla="*/ 59521 h 2952956"/>
              <a:gd name="connsiteX37" fmla="*/ 922139 w 3391285"/>
              <a:gd name="connsiteY37" fmla="*/ 180869 h 2952956"/>
              <a:gd name="connsiteX38" fmla="*/ 1057328 w 3391285"/>
              <a:gd name="connsiteY38" fmla="*/ 269457 h 2952956"/>
              <a:gd name="connsiteX39" fmla="*/ 1075784 w 3391285"/>
              <a:gd name="connsiteY39" fmla="*/ 288375 h 2952956"/>
              <a:gd name="connsiteX40" fmla="*/ 1013496 w 3391285"/>
              <a:gd name="connsiteY40" fmla="*/ 288375 h 2952956"/>
              <a:gd name="connsiteX41" fmla="*/ 996885 w 3391285"/>
              <a:gd name="connsiteY41" fmla="*/ 279608 h 2952956"/>
              <a:gd name="connsiteX42" fmla="*/ 943363 w 3391285"/>
              <a:gd name="connsiteY42" fmla="*/ 259306 h 2952956"/>
              <a:gd name="connsiteX43" fmla="*/ 915218 w 3391285"/>
              <a:gd name="connsiteY43" fmla="*/ 266227 h 2952956"/>
              <a:gd name="connsiteX44" fmla="*/ 886149 w 3391285"/>
              <a:gd name="connsiteY44" fmla="*/ 262075 h 2952956"/>
              <a:gd name="connsiteX45" fmla="*/ 838626 w 3391285"/>
              <a:gd name="connsiteY45" fmla="*/ 252385 h 2952956"/>
              <a:gd name="connsiteX46" fmla="*/ 780489 w 3391285"/>
              <a:gd name="connsiteY46" fmla="*/ 262998 h 2952956"/>
              <a:gd name="connsiteX47" fmla="*/ 676674 w 3391285"/>
              <a:gd name="connsiteY47" fmla="*/ 278685 h 2952956"/>
              <a:gd name="connsiteX48" fmla="*/ 487039 w 3391285"/>
              <a:gd name="connsiteY48" fmla="*/ 357585 h 2952956"/>
              <a:gd name="connsiteX49" fmla="*/ 458894 w 3391285"/>
              <a:gd name="connsiteY49" fmla="*/ 374195 h 2952956"/>
              <a:gd name="connsiteX50" fmla="*/ 229117 w 3391285"/>
              <a:gd name="connsiteY50" fmla="*/ 382500 h 2952956"/>
              <a:gd name="connsiteX51" fmla="*/ 90697 w 3391285"/>
              <a:gd name="connsiteY51" fmla="*/ 351125 h 2952956"/>
              <a:gd name="connsiteX52" fmla="*/ 70395 w 3391285"/>
              <a:gd name="connsiteY52" fmla="*/ 326671 h 2952956"/>
              <a:gd name="connsiteX53" fmla="*/ 72702 w 3391285"/>
              <a:gd name="connsiteY53" fmla="*/ 269457 h 2952956"/>
              <a:gd name="connsiteX54" fmla="*/ 83776 w 3391285"/>
              <a:gd name="connsiteY54" fmla="*/ 188712 h 2952956"/>
              <a:gd name="connsiteX55" fmla="*/ 58860 w 3391285"/>
              <a:gd name="connsiteY55" fmla="*/ 152262 h 2952956"/>
              <a:gd name="connsiteX56" fmla="*/ 65320 w 3391285"/>
              <a:gd name="connsiteY56" fmla="*/ 164258 h 2952956"/>
              <a:gd name="connsiteX57" fmla="*/ 45480 w 3391285"/>
              <a:gd name="connsiteY57" fmla="*/ 166104 h 2952956"/>
              <a:gd name="connsiteX58" fmla="*/ 724 w 3391285"/>
              <a:gd name="connsiteY58" fmla="*/ 318366 h 2952956"/>
              <a:gd name="connsiteX59" fmla="*/ 21948 w 3391285"/>
              <a:gd name="connsiteY59" fmla="*/ 412491 h 2952956"/>
              <a:gd name="connsiteX60" fmla="*/ 103155 w 3391285"/>
              <a:gd name="connsiteY60" fmla="*/ 475703 h 2952956"/>
              <a:gd name="connsiteX61" fmla="*/ 269259 w 3391285"/>
              <a:gd name="connsiteY61" fmla="*/ 520458 h 2952956"/>
              <a:gd name="connsiteX62" fmla="*/ 350004 w 3391285"/>
              <a:gd name="connsiteY62" fmla="*/ 527380 h 2952956"/>
              <a:gd name="connsiteX63" fmla="*/ 367998 w 3391285"/>
              <a:gd name="connsiteY63" fmla="*/ 537992 h 2952956"/>
              <a:gd name="connsiteX64" fmla="*/ 369382 w 3391285"/>
              <a:gd name="connsiteY64" fmla="*/ 553218 h 2952956"/>
              <a:gd name="connsiteX65" fmla="*/ 348619 w 3391285"/>
              <a:gd name="connsiteY65" fmla="*/ 553679 h 2952956"/>
              <a:gd name="connsiteX66" fmla="*/ 319551 w 3391285"/>
              <a:gd name="connsiteY66" fmla="*/ 546297 h 2952956"/>
              <a:gd name="connsiteX67" fmla="*/ 303402 w 3391285"/>
              <a:gd name="connsiteY67" fmla="*/ 567060 h 2952956"/>
              <a:gd name="connsiteX68" fmla="*/ 351849 w 3391285"/>
              <a:gd name="connsiteY68" fmla="*/ 653342 h 2952956"/>
              <a:gd name="connsiteX69" fmla="*/ 349080 w 3391285"/>
              <a:gd name="connsiteY69" fmla="*/ 725320 h 2952956"/>
              <a:gd name="connsiteX70" fmla="*/ 331086 w 3391285"/>
              <a:gd name="connsiteY70" fmla="*/ 747928 h 2952956"/>
              <a:gd name="connsiteX71" fmla="*/ 318628 w 3391285"/>
              <a:gd name="connsiteY71" fmla="*/ 768230 h 2952956"/>
              <a:gd name="connsiteX72" fmla="*/ 278025 w 3391285"/>
              <a:gd name="connsiteY72" fmla="*/ 822214 h 2952956"/>
              <a:gd name="connsiteX73" fmla="*/ 248034 w 3391285"/>
              <a:gd name="connsiteY73" fmla="*/ 868354 h 2952956"/>
              <a:gd name="connsiteX74" fmla="*/ 255417 w 3391285"/>
              <a:gd name="connsiteY74" fmla="*/ 991086 h 2952956"/>
              <a:gd name="connsiteX75" fmla="*/ 313092 w 3391285"/>
              <a:gd name="connsiteY75" fmla="*/ 1069985 h 2952956"/>
              <a:gd name="connsiteX76" fmla="*/ 340776 w 3391285"/>
              <a:gd name="connsiteY76" fmla="*/ 1093978 h 2952956"/>
              <a:gd name="connsiteX77" fmla="*/ 408140 w 3391285"/>
              <a:gd name="connsiteY77" fmla="*/ 1116125 h 2952956"/>
              <a:gd name="connsiteX78" fmla="*/ 501804 w 3391285"/>
              <a:gd name="connsiteY78" fmla="*/ 1111511 h 2952956"/>
              <a:gd name="connsiteX79" fmla="*/ 626382 w 3391285"/>
              <a:gd name="connsiteY79" fmla="*/ 1176568 h 2952956"/>
              <a:gd name="connsiteX80" fmla="*/ 657295 w 3391285"/>
              <a:gd name="connsiteY80" fmla="*/ 1208866 h 2952956"/>
              <a:gd name="connsiteX81" fmla="*/ 708972 w 3391285"/>
              <a:gd name="connsiteY81" fmla="*/ 1229629 h 2952956"/>
              <a:gd name="connsiteX82" fmla="*/ 751421 w 3391285"/>
              <a:gd name="connsiteY82" fmla="*/ 1258698 h 2952956"/>
              <a:gd name="connsiteX83" fmla="*/ 763879 w 3391285"/>
              <a:gd name="connsiteY83" fmla="*/ 1288227 h 2952956"/>
              <a:gd name="connsiteX84" fmla="*/ 878767 w 3391285"/>
              <a:gd name="connsiteY84" fmla="*/ 1515697 h 2952956"/>
              <a:gd name="connsiteX85" fmla="*/ 949361 w 3391285"/>
              <a:gd name="connsiteY85" fmla="*/ 1677187 h 2952956"/>
              <a:gd name="connsiteX86" fmla="*/ 1006575 w 3391285"/>
              <a:gd name="connsiteY86" fmla="*/ 1776849 h 2952956"/>
              <a:gd name="connsiteX87" fmla="*/ 1111313 w 3391285"/>
              <a:gd name="connsiteY87" fmla="*/ 1921728 h 2952956"/>
              <a:gd name="connsiteX88" fmla="*/ 1175447 w 3391285"/>
              <a:gd name="connsiteY88" fmla="*/ 2003858 h 2952956"/>
              <a:gd name="connsiteX89" fmla="*/ 1199901 w 3391285"/>
              <a:gd name="connsiteY89" fmla="*/ 2026928 h 2952956"/>
              <a:gd name="connsiteX90" fmla="*/ 1199440 w 3391285"/>
              <a:gd name="connsiteY90" fmla="*/ 2046306 h 2952956"/>
              <a:gd name="connsiteX91" fmla="*/ 1153300 w 3391285"/>
              <a:gd name="connsiteY91" fmla="*/ 2088755 h 2952956"/>
              <a:gd name="connsiteX92" fmla="*/ 1105314 w 3391285"/>
              <a:gd name="connsiteY92" fmla="*/ 2219793 h 2952956"/>
              <a:gd name="connsiteX93" fmla="*/ 1090550 w 3391285"/>
              <a:gd name="connsiteY93" fmla="*/ 2314841 h 2952956"/>
              <a:gd name="connsiteX94" fmla="*/ 1041179 w 3391285"/>
              <a:gd name="connsiteY94" fmla="*/ 2454645 h 2952956"/>
              <a:gd name="connsiteX95" fmla="*/ 990426 w 3391285"/>
              <a:gd name="connsiteY95" fmla="*/ 2567226 h 2952956"/>
              <a:gd name="connsiteX96" fmla="*/ 977507 w 3391285"/>
              <a:gd name="connsiteY96" fmla="*/ 2613828 h 2952956"/>
              <a:gd name="connsiteX97" fmla="*/ 981659 w 3391285"/>
              <a:gd name="connsiteY97" fmla="*/ 2656738 h 2952956"/>
              <a:gd name="connsiteX98" fmla="*/ 962280 w 3391285"/>
              <a:gd name="connsiteY98" fmla="*/ 2746711 h 2952956"/>
              <a:gd name="connsiteX99" fmla="*/ 953052 w 3391285"/>
              <a:gd name="connsiteY99" fmla="*/ 2773933 h 2952956"/>
              <a:gd name="connsiteX100" fmla="*/ 957666 w 3391285"/>
              <a:gd name="connsiteY100" fmla="*/ 2824687 h 2952956"/>
              <a:gd name="connsiteX101" fmla="*/ 957666 w 3391285"/>
              <a:gd name="connsiteY101" fmla="*/ 2908200 h 2952956"/>
              <a:gd name="connsiteX102" fmla="*/ 981198 w 3391285"/>
              <a:gd name="connsiteY102" fmla="*/ 2936346 h 2952956"/>
              <a:gd name="connsiteX103" fmla="*/ 984889 w 3391285"/>
              <a:gd name="connsiteY103" fmla="*/ 2939114 h 2952956"/>
              <a:gd name="connsiteX104" fmla="*/ 1053176 w 3391285"/>
              <a:gd name="connsiteY104" fmla="*/ 2946958 h 2952956"/>
              <a:gd name="connsiteX105" fmla="*/ 1180984 w 3391285"/>
              <a:gd name="connsiteY105" fmla="*/ 2823303 h 2952956"/>
              <a:gd name="connsiteX106" fmla="*/ 1179599 w 3391285"/>
              <a:gd name="connsiteY106" fmla="*/ 2776240 h 2952956"/>
              <a:gd name="connsiteX107" fmla="*/ 1165296 w 3391285"/>
              <a:gd name="connsiteY107" fmla="*/ 2749479 h 2952956"/>
              <a:gd name="connsiteX108" fmla="*/ 1141765 w 3391285"/>
              <a:gd name="connsiteY108" fmla="*/ 2720411 h 2952956"/>
              <a:gd name="connsiteX109" fmla="*/ 1130691 w 3391285"/>
              <a:gd name="connsiteY109" fmla="*/ 2686729 h 2952956"/>
              <a:gd name="connsiteX110" fmla="*/ 1150993 w 3391285"/>
              <a:gd name="connsiteY110" fmla="*/ 2675194 h 2952956"/>
              <a:gd name="connsiteX111" fmla="*/ 1172217 w 3391285"/>
              <a:gd name="connsiteY111" fmla="*/ 2651201 h 2952956"/>
              <a:gd name="connsiteX112" fmla="*/ 1191134 w 3391285"/>
              <a:gd name="connsiteY112" fmla="*/ 2415426 h 2952956"/>
              <a:gd name="connsiteX113" fmla="*/ 1289874 w 3391285"/>
              <a:gd name="connsiteY113" fmla="*/ 2261318 h 2952956"/>
              <a:gd name="connsiteX114" fmla="*/ 1334630 w 3391285"/>
              <a:gd name="connsiteY114" fmla="*/ 2211949 h 2952956"/>
              <a:gd name="connsiteX115" fmla="*/ 1374771 w 3391285"/>
              <a:gd name="connsiteY115" fmla="*/ 2153812 h 2952956"/>
              <a:gd name="connsiteX116" fmla="*/ 1441213 w 3391285"/>
              <a:gd name="connsiteY116" fmla="*/ 2102597 h 2952956"/>
              <a:gd name="connsiteX117" fmla="*/ 1464744 w 3391285"/>
              <a:gd name="connsiteY117" fmla="*/ 2106288 h 2952956"/>
              <a:gd name="connsiteX118" fmla="*/ 1589322 w 3391285"/>
              <a:gd name="connsiteY118" fmla="*/ 2300999 h 2952956"/>
              <a:gd name="connsiteX119" fmla="*/ 1603625 w 3391285"/>
              <a:gd name="connsiteY119" fmla="*/ 2330067 h 2952956"/>
              <a:gd name="connsiteX120" fmla="*/ 1627619 w 3391285"/>
              <a:gd name="connsiteY120" fmla="*/ 2371593 h 2952956"/>
              <a:gd name="connsiteX121" fmla="*/ 1620236 w 3391285"/>
              <a:gd name="connsiteY121" fmla="*/ 2522009 h 2952956"/>
              <a:gd name="connsiteX122" fmla="*/ 1622081 w 3391285"/>
              <a:gd name="connsiteY122" fmla="*/ 2529853 h 2952956"/>
              <a:gd name="connsiteX123" fmla="*/ 1694060 w 3391285"/>
              <a:gd name="connsiteY123" fmla="*/ 2542311 h 2952956"/>
              <a:gd name="connsiteX124" fmla="*/ 1792799 w 3391285"/>
              <a:gd name="connsiteY124" fmla="*/ 2461566 h 2952956"/>
              <a:gd name="connsiteX125" fmla="*/ 1793722 w 3391285"/>
              <a:gd name="connsiteY125" fmla="*/ 2423270 h 2952956"/>
              <a:gd name="connsiteX126" fmla="*/ 1779880 w 3391285"/>
              <a:gd name="connsiteY126" fmla="*/ 2393279 h 2952956"/>
              <a:gd name="connsiteX127" fmla="*/ 1754965 w 3391285"/>
              <a:gd name="connsiteY127" fmla="*/ 2363749 h 2952956"/>
              <a:gd name="connsiteX128" fmla="*/ 1740200 w 3391285"/>
              <a:gd name="connsiteY128" fmla="*/ 2336527 h 2952956"/>
              <a:gd name="connsiteX129" fmla="*/ 1752196 w 3391285"/>
              <a:gd name="connsiteY129" fmla="*/ 2314379 h 2952956"/>
              <a:gd name="connsiteX130" fmla="*/ 1757272 w 3391285"/>
              <a:gd name="connsiteY130" fmla="*/ 2281159 h 2952956"/>
              <a:gd name="connsiteX131" fmla="*/ 1668683 w 3391285"/>
              <a:gd name="connsiteY131" fmla="*/ 2177805 h 2952956"/>
              <a:gd name="connsiteX132" fmla="*/ 1603164 w 3391285"/>
              <a:gd name="connsiteY132" fmla="*/ 2006165 h 2952956"/>
              <a:gd name="connsiteX133" fmla="*/ 1605471 w 3391285"/>
              <a:gd name="connsiteY133" fmla="*/ 1991400 h 2952956"/>
              <a:gd name="connsiteX134" fmla="*/ 1666837 w 3391285"/>
              <a:gd name="connsiteY134" fmla="*/ 1962332 h 2952956"/>
              <a:gd name="connsiteX135" fmla="*/ 1702365 w 3391285"/>
              <a:gd name="connsiteY135" fmla="*/ 1944798 h 2952956"/>
              <a:gd name="connsiteX136" fmla="*/ 1722205 w 3391285"/>
              <a:gd name="connsiteY136" fmla="*/ 1924035 h 2952956"/>
              <a:gd name="connsiteX137" fmla="*/ 1745275 w 3391285"/>
              <a:gd name="connsiteY137" fmla="*/ 1911116 h 2952956"/>
              <a:gd name="connsiteX138" fmla="*/ 1815408 w 3391285"/>
              <a:gd name="connsiteY138" fmla="*/ 1904195 h 2952956"/>
              <a:gd name="connsiteX139" fmla="*/ 1966285 w 3391285"/>
              <a:gd name="connsiteY139" fmla="*/ 1904657 h 2952956"/>
              <a:gd name="connsiteX140" fmla="*/ 2093632 w 3391285"/>
              <a:gd name="connsiteY140" fmla="*/ 1894044 h 2952956"/>
              <a:gd name="connsiteX141" fmla="*/ 2138849 w 3391285"/>
              <a:gd name="connsiteY141" fmla="*/ 1918960 h 2952956"/>
              <a:gd name="connsiteX142" fmla="*/ 2147154 w 3391285"/>
              <a:gd name="connsiteY142" fmla="*/ 1949874 h 2952956"/>
              <a:gd name="connsiteX143" fmla="*/ 2185912 w 3391285"/>
              <a:gd name="connsiteY143" fmla="*/ 1999705 h 2952956"/>
              <a:gd name="connsiteX144" fmla="*/ 2221439 w 3391285"/>
              <a:gd name="connsiteY144" fmla="*/ 2053689 h 2952956"/>
              <a:gd name="connsiteX145" fmla="*/ 2226515 w 3391285"/>
              <a:gd name="connsiteY145" fmla="*/ 2074913 h 2952956"/>
              <a:gd name="connsiteX146" fmla="*/ 2260197 w 3391285"/>
              <a:gd name="connsiteY146" fmla="*/ 2109057 h 2952956"/>
              <a:gd name="connsiteX147" fmla="*/ 2280499 w 3391285"/>
              <a:gd name="connsiteY147" fmla="*/ 2116439 h 2952956"/>
              <a:gd name="connsiteX148" fmla="*/ 2289265 w 3391285"/>
              <a:gd name="connsiteY148" fmla="*/ 2109980 h 2952956"/>
              <a:gd name="connsiteX149" fmla="*/ 2282806 w 3391285"/>
              <a:gd name="connsiteY149" fmla="*/ 2102597 h 2952956"/>
              <a:gd name="connsiteX150" fmla="*/ 2270348 w 3391285"/>
              <a:gd name="connsiteY150" fmla="*/ 2079527 h 2952956"/>
              <a:gd name="connsiteX151" fmla="*/ 2273578 w 3391285"/>
              <a:gd name="connsiteY151" fmla="*/ 2050920 h 2952956"/>
              <a:gd name="connsiteX152" fmla="*/ 2244048 w 3391285"/>
              <a:gd name="connsiteY152" fmla="*/ 1938339 h 2952956"/>
              <a:gd name="connsiteX153" fmla="*/ 2222362 w 3391285"/>
              <a:gd name="connsiteY153" fmla="*/ 1896351 h 2952956"/>
              <a:gd name="connsiteX154" fmla="*/ 2235743 w 3391285"/>
              <a:gd name="connsiteY154" fmla="*/ 1858517 h 2952956"/>
              <a:gd name="connsiteX155" fmla="*/ 2320640 w 3391285"/>
              <a:gd name="connsiteY155" fmla="*/ 1811454 h 2952956"/>
              <a:gd name="connsiteX156" fmla="*/ 2334482 w 3391285"/>
              <a:gd name="connsiteY156" fmla="*/ 1818836 h 2952956"/>
              <a:gd name="connsiteX157" fmla="*/ 2324793 w 3391285"/>
              <a:gd name="connsiteY157" fmla="*/ 2061533 h 2952956"/>
              <a:gd name="connsiteX158" fmla="*/ 2239434 w 3391285"/>
              <a:gd name="connsiteY158" fmla="*/ 2245169 h 2952956"/>
              <a:gd name="connsiteX159" fmla="*/ 2199754 w 3391285"/>
              <a:gd name="connsiteY159" fmla="*/ 2283004 h 2952956"/>
              <a:gd name="connsiteX160" fmla="*/ 2192833 w 3391285"/>
              <a:gd name="connsiteY160" fmla="*/ 2288080 h 2952956"/>
              <a:gd name="connsiteX161" fmla="*/ 2154536 w 3391285"/>
              <a:gd name="connsiteY161" fmla="*/ 2354521 h 2952956"/>
              <a:gd name="connsiteX162" fmla="*/ 2173454 w 3391285"/>
              <a:gd name="connsiteY162" fmla="*/ 2412196 h 2952956"/>
              <a:gd name="connsiteX163" fmla="*/ 2309566 w 3391285"/>
              <a:gd name="connsiteY163" fmla="*/ 2409889 h 2952956"/>
              <a:gd name="connsiteX164" fmla="*/ 2327100 w 3391285"/>
              <a:gd name="connsiteY164" fmla="*/ 2390972 h 2952956"/>
              <a:gd name="connsiteX165" fmla="*/ 2340481 w 3391285"/>
              <a:gd name="connsiteY165" fmla="*/ 2311150 h 2952956"/>
              <a:gd name="connsiteX166" fmla="*/ 2362627 w 3391285"/>
              <a:gd name="connsiteY166" fmla="*/ 2295001 h 2952956"/>
              <a:gd name="connsiteX167" fmla="*/ 2379238 w 3391285"/>
              <a:gd name="connsiteY167" fmla="*/ 2284388 h 2952956"/>
              <a:gd name="connsiteX168" fmla="*/ 2391235 w 3391285"/>
              <a:gd name="connsiteY168" fmla="*/ 2205489 h 2952956"/>
              <a:gd name="connsiteX169" fmla="*/ 2468288 w 3391285"/>
              <a:gd name="connsiteY169" fmla="*/ 1995091 h 2952956"/>
              <a:gd name="connsiteX170" fmla="*/ 2500586 w 3391285"/>
              <a:gd name="connsiteY170" fmla="*/ 1914346 h 2952956"/>
              <a:gd name="connsiteX171" fmla="*/ 2506584 w 3391285"/>
              <a:gd name="connsiteY171" fmla="*/ 1901427 h 2952956"/>
              <a:gd name="connsiteX172" fmla="*/ 2510275 w 3391285"/>
              <a:gd name="connsiteY172" fmla="*/ 1801303 h 2952956"/>
              <a:gd name="connsiteX173" fmla="*/ 2530577 w 3391285"/>
              <a:gd name="connsiteY173" fmla="*/ 1649964 h 2952956"/>
              <a:gd name="connsiteX174" fmla="*/ 2611783 w 3391285"/>
              <a:gd name="connsiteY174" fmla="*/ 1604286 h 2952956"/>
              <a:gd name="connsiteX175" fmla="*/ 2674533 w 3391285"/>
              <a:gd name="connsiteY175" fmla="*/ 1666113 h 2952956"/>
              <a:gd name="connsiteX176" fmla="*/ 2732670 w 3391285"/>
              <a:gd name="connsiteY176" fmla="*/ 1634738 h 2952956"/>
              <a:gd name="connsiteX177" fmla="*/ 2753894 w 3391285"/>
              <a:gd name="connsiteY177" fmla="*/ 1629663 h 2952956"/>
              <a:gd name="connsiteX178" fmla="*/ 2844790 w 3391285"/>
              <a:gd name="connsiteY178" fmla="*/ 1704871 h 2952956"/>
              <a:gd name="connsiteX179" fmla="*/ 2939838 w 3391285"/>
              <a:gd name="connsiteY179" fmla="*/ 1787923 h 2952956"/>
              <a:gd name="connsiteX180" fmla="*/ 3131319 w 3391285"/>
              <a:gd name="connsiteY180" fmla="*/ 1990938 h 2952956"/>
              <a:gd name="connsiteX181" fmla="*/ 3132703 w 3391285"/>
              <a:gd name="connsiteY181" fmla="*/ 1993707 h 2952956"/>
              <a:gd name="connsiteX182" fmla="*/ 3190839 w 3391285"/>
              <a:gd name="connsiteY182" fmla="*/ 2171346 h 2952956"/>
              <a:gd name="connsiteX183" fmla="*/ 3195915 w 3391285"/>
              <a:gd name="connsiteY183" fmla="*/ 2207335 h 2952956"/>
              <a:gd name="connsiteX184" fmla="*/ 3218985 w 3391285"/>
              <a:gd name="connsiteY184" fmla="*/ 2297769 h 2952956"/>
              <a:gd name="connsiteX185" fmla="*/ 3213448 w 3391285"/>
              <a:gd name="connsiteY185" fmla="*/ 2420963 h 2952956"/>
              <a:gd name="connsiteX186" fmla="*/ 3224522 w 3391285"/>
              <a:gd name="connsiteY186" fmla="*/ 2433882 h 2952956"/>
              <a:gd name="connsiteX187" fmla="*/ 3259127 w 3391285"/>
              <a:gd name="connsiteY187" fmla="*/ 2440341 h 2952956"/>
              <a:gd name="connsiteX188" fmla="*/ 3342178 w 3391285"/>
              <a:gd name="connsiteY188" fmla="*/ 2419117 h 2952956"/>
              <a:gd name="connsiteX189" fmla="*/ 3385550 w 3391285"/>
              <a:gd name="connsiteY189" fmla="*/ 2365595 h 2952956"/>
              <a:gd name="connsiteX190" fmla="*/ 3387857 w 3391285"/>
              <a:gd name="connsiteY190" fmla="*/ 2317148 h 2952956"/>
              <a:gd name="connsiteX191" fmla="*/ 3065339 w 3391285"/>
              <a:gd name="connsiteY191" fmla="*/ 1182105 h 2952956"/>
              <a:gd name="connsiteX192" fmla="*/ 3026120 w 3391285"/>
              <a:gd name="connsiteY192" fmla="*/ 1099976 h 2952956"/>
              <a:gd name="connsiteX193" fmla="*/ 2812492 w 3391285"/>
              <a:gd name="connsiteY193" fmla="*/ 926029 h 2952956"/>
              <a:gd name="connsiteX194" fmla="*/ 2743743 w 3391285"/>
              <a:gd name="connsiteY194" fmla="*/ 872968 h 2952956"/>
              <a:gd name="connsiteX195" fmla="*/ 2748819 w 3391285"/>
              <a:gd name="connsiteY195" fmla="*/ 834210 h 2952956"/>
              <a:gd name="connsiteX196" fmla="*/ 2948605 w 3391285"/>
              <a:gd name="connsiteY196" fmla="*/ 807449 h 2952956"/>
              <a:gd name="connsiteX197" fmla="*/ 3037655 w 3391285"/>
              <a:gd name="connsiteY197" fmla="*/ 914955 h 2952956"/>
              <a:gd name="connsiteX198" fmla="*/ 3065339 w 3391285"/>
              <a:gd name="connsiteY198" fmla="*/ 1020615 h 2952956"/>
              <a:gd name="connsiteX199" fmla="*/ 3065339 w 3391285"/>
              <a:gd name="connsiteY199" fmla="*/ 1182105 h 295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391285" h="2952956">
                <a:moveTo>
                  <a:pt x="3387857" y="2317148"/>
                </a:moveTo>
                <a:cubicBezTo>
                  <a:pt x="3382320" y="2305613"/>
                  <a:pt x="3375860" y="2294539"/>
                  <a:pt x="3368939" y="2283927"/>
                </a:cubicBezTo>
                <a:cubicBezTo>
                  <a:pt x="3360634" y="2271469"/>
                  <a:pt x="3352329" y="2259473"/>
                  <a:pt x="3343562" y="2247015"/>
                </a:cubicBezTo>
                <a:cubicBezTo>
                  <a:pt x="3337564" y="2238710"/>
                  <a:pt x="3338026" y="2230405"/>
                  <a:pt x="3346792" y="2224868"/>
                </a:cubicBezTo>
                <a:cubicBezTo>
                  <a:pt x="3357404" y="2217947"/>
                  <a:pt x="3356482" y="2210103"/>
                  <a:pt x="3350483" y="2200414"/>
                </a:cubicBezTo>
                <a:cubicBezTo>
                  <a:pt x="3332489" y="2171346"/>
                  <a:pt x="3315417" y="2141816"/>
                  <a:pt x="3297884" y="2112748"/>
                </a:cubicBezTo>
                <a:cubicBezTo>
                  <a:pt x="3260972" y="2050920"/>
                  <a:pt x="3238825" y="1985863"/>
                  <a:pt x="3242516" y="1912500"/>
                </a:cubicBezTo>
                <a:cubicBezTo>
                  <a:pt x="3244361" y="1870974"/>
                  <a:pt x="3238825" y="1829449"/>
                  <a:pt x="3230519" y="1788384"/>
                </a:cubicBezTo>
                <a:cubicBezTo>
                  <a:pt x="3228674" y="1778695"/>
                  <a:pt x="3224522" y="1773619"/>
                  <a:pt x="3216216" y="1769467"/>
                </a:cubicBezTo>
                <a:cubicBezTo>
                  <a:pt x="3184380" y="1753318"/>
                  <a:pt x="3155773" y="1732555"/>
                  <a:pt x="3137778" y="1700718"/>
                </a:cubicBezTo>
                <a:cubicBezTo>
                  <a:pt x="3114247" y="1659654"/>
                  <a:pt x="3111018" y="1656424"/>
                  <a:pt x="3157157" y="1637506"/>
                </a:cubicBezTo>
                <a:cubicBezTo>
                  <a:pt x="3169615" y="1632431"/>
                  <a:pt x="3176997" y="1624587"/>
                  <a:pt x="3182534" y="1611207"/>
                </a:cubicBezTo>
                <a:cubicBezTo>
                  <a:pt x="3205604" y="1557684"/>
                  <a:pt x="3199606" y="1505546"/>
                  <a:pt x="3177459" y="1454792"/>
                </a:cubicBezTo>
                <a:cubicBezTo>
                  <a:pt x="3125321" y="1335751"/>
                  <a:pt x="3098098" y="1212558"/>
                  <a:pt x="3104097" y="1081520"/>
                </a:cubicBezTo>
                <a:cubicBezTo>
                  <a:pt x="3106404" y="1034919"/>
                  <a:pt x="3101790" y="987395"/>
                  <a:pt x="3089331" y="941716"/>
                </a:cubicBezTo>
                <a:cubicBezTo>
                  <a:pt x="3073644" y="883118"/>
                  <a:pt x="3051497" y="828212"/>
                  <a:pt x="3003511" y="788070"/>
                </a:cubicBezTo>
                <a:cubicBezTo>
                  <a:pt x="2940761" y="735009"/>
                  <a:pt x="2869244" y="717015"/>
                  <a:pt x="2788499" y="735932"/>
                </a:cubicBezTo>
                <a:cubicBezTo>
                  <a:pt x="2724826" y="750697"/>
                  <a:pt x="2661614" y="765462"/>
                  <a:pt x="2612706" y="813447"/>
                </a:cubicBezTo>
                <a:cubicBezTo>
                  <a:pt x="2597019" y="828673"/>
                  <a:pt x="2576256" y="835133"/>
                  <a:pt x="2555031" y="838824"/>
                </a:cubicBezTo>
                <a:cubicBezTo>
                  <a:pt x="2534730" y="842515"/>
                  <a:pt x="2513967" y="846206"/>
                  <a:pt x="2493665" y="849898"/>
                </a:cubicBezTo>
                <a:cubicBezTo>
                  <a:pt x="2417534" y="863278"/>
                  <a:pt x="2340942" y="876197"/>
                  <a:pt x="2263427" y="879889"/>
                </a:cubicBezTo>
                <a:cubicBezTo>
                  <a:pt x="2142540" y="885887"/>
                  <a:pt x="2022115" y="875736"/>
                  <a:pt x="1903535" y="851743"/>
                </a:cubicBezTo>
                <a:cubicBezTo>
                  <a:pt x="1827865" y="836517"/>
                  <a:pt x="1755887" y="812986"/>
                  <a:pt x="1690369" y="770076"/>
                </a:cubicBezTo>
                <a:cubicBezTo>
                  <a:pt x="1639615" y="736855"/>
                  <a:pt x="1587015" y="706402"/>
                  <a:pt x="1531186" y="681487"/>
                </a:cubicBezTo>
                <a:cubicBezTo>
                  <a:pt x="1501195" y="668106"/>
                  <a:pt x="1472588" y="654726"/>
                  <a:pt x="1447673" y="631656"/>
                </a:cubicBezTo>
                <a:cubicBezTo>
                  <a:pt x="1420450" y="606740"/>
                  <a:pt x="1387229" y="588284"/>
                  <a:pt x="1354931" y="569367"/>
                </a:cubicBezTo>
                <a:cubicBezTo>
                  <a:pt x="1306023" y="540299"/>
                  <a:pt x="1255269" y="513538"/>
                  <a:pt x="1205899" y="485854"/>
                </a:cubicBezTo>
                <a:cubicBezTo>
                  <a:pt x="1175908" y="468782"/>
                  <a:pt x="1144994" y="453094"/>
                  <a:pt x="1115927" y="432793"/>
                </a:cubicBezTo>
                <a:cubicBezTo>
                  <a:pt x="1118695" y="431408"/>
                  <a:pt x="1120541" y="430024"/>
                  <a:pt x="1122386" y="429101"/>
                </a:cubicBezTo>
                <a:cubicBezTo>
                  <a:pt x="1149608" y="420335"/>
                  <a:pt x="1177292" y="412030"/>
                  <a:pt x="1204515" y="402340"/>
                </a:cubicBezTo>
                <a:cubicBezTo>
                  <a:pt x="1234506" y="391728"/>
                  <a:pt x="1255269" y="371427"/>
                  <a:pt x="1261729" y="339129"/>
                </a:cubicBezTo>
                <a:cubicBezTo>
                  <a:pt x="1271879" y="288375"/>
                  <a:pt x="1244657" y="234852"/>
                  <a:pt x="1196210" y="213167"/>
                </a:cubicBezTo>
                <a:cubicBezTo>
                  <a:pt x="1182368" y="206707"/>
                  <a:pt x="1167603" y="202093"/>
                  <a:pt x="1152838" y="196556"/>
                </a:cubicBezTo>
                <a:cubicBezTo>
                  <a:pt x="1025492" y="151800"/>
                  <a:pt x="897684" y="108429"/>
                  <a:pt x="795715" y="13842"/>
                </a:cubicBezTo>
                <a:cubicBezTo>
                  <a:pt x="786026" y="5075"/>
                  <a:pt x="774491" y="461"/>
                  <a:pt x="760649" y="0"/>
                </a:cubicBezTo>
                <a:cubicBezTo>
                  <a:pt x="751882" y="0"/>
                  <a:pt x="750037" y="3230"/>
                  <a:pt x="750037" y="11535"/>
                </a:cubicBezTo>
                <a:cubicBezTo>
                  <a:pt x="750498" y="31837"/>
                  <a:pt x="761572" y="46601"/>
                  <a:pt x="775414" y="59521"/>
                </a:cubicBezTo>
                <a:cubicBezTo>
                  <a:pt x="822015" y="102892"/>
                  <a:pt x="869078" y="144879"/>
                  <a:pt x="922139" y="180869"/>
                </a:cubicBezTo>
                <a:cubicBezTo>
                  <a:pt x="966894" y="210860"/>
                  <a:pt x="1014880" y="235775"/>
                  <a:pt x="1057328" y="269457"/>
                </a:cubicBezTo>
                <a:cubicBezTo>
                  <a:pt x="1063788" y="274533"/>
                  <a:pt x="1071632" y="279147"/>
                  <a:pt x="1075784" y="288375"/>
                </a:cubicBezTo>
                <a:cubicBezTo>
                  <a:pt x="1054099" y="288375"/>
                  <a:pt x="1033797" y="287913"/>
                  <a:pt x="1013496" y="288375"/>
                </a:cubicBezTo>
                <a:cubicBezTo>
                  <a:pt x="1005652" y="288375"/>
                  <a:pt x="1001038" y="286529"/>
                  <a:pt x="996885" y="279608"/>
                </a:cubicBezTo>
                <a:cubicBezTo>
                  <a:pt x="984428" y="259306"/>
                  <a:pt x="965972" y="253308"/>
                  <a:pt x="943363" y="259306"/>
                </a:cubicBezTo>
                <a:cubicBezTo>
                  <a:pt x="934135" y="261613"/>
                  <a:pt x="924907" y="263920"/>
                  <a:pt x="915218" y="266227"/>
                </a:cubicBezTo>
                <a:cubicBezTo>
                  <a:pt x="905067" y="268996"/>
                  <a:pt x="894916" y="268534"/>
                  <a:pt x="886149" y="262075"/>
                </a:cubicBezTo>
                <a:cubicBezTo>
                  <a:pt x="871846" y="251463"/>
                  <a:pt x="855697" y="250540"/>
                  <a:pt x="838626" y="252385"/>
                </a:cubicBezTo>
                <a:cubicBezTo>
                  <a:pt x="818785" y="254692"/>
                  <a:pt x="799868" y="258845"/>
                  <a:pt x="780489" y="262998"/>
                </a:cubicBezTo>
                <a:cubicBezTo>
                  <a:pt x="746346" y="270841"/>
                  <a:pt x="712202" y="280531"/>
                  <a:pt x="676674" y="278685"/>
                </a:cubicBezTo>
                <a:cubicBezTo>
                  <a:pt x="601005" y="274533"/>
                  <a:pt x="536870" y="299448"/>
                  <a:pt x="487039" y="357585"/>
                </a:cubicBezTo>
                <a:cubicBezTo>
                  <a:pt x="479195" y="366351"/>
                  <a:pt x="470890" y="371888"/>
                  <a:pt x="458894" y="374195"/>
                </a:cubicBezTo>
                <a:cubicBezTo>
                  <a:pt x="382763" y="388498"/>
                  <a:pt x="305709" y="389882"/>
                  <a:pt x="229117" y="382500"/>
                </a:cubicBezTo>
                <a:cubicBezTo>
                  <a:pt x="182054" y="377886"/>
                  <a:pt x="134991" y="369581"/>
                  <a:pt x="90697" y="351125"/>
                </a:cubicBezTo>
                <a:cubicBezTo>
                  <a:pt x="79162" y="346511"/>
                  <a:pt x="73164" y="338667"/>
                  <a:pt x="70395" y="326671"/>
                </a:cubicBezTo>
                <a:cubicBezTo>
                  <a:pt x="65320" y="307292"/>
                  <a:pt x="69473" y="288375"/>
                  <a:pt x="72702" y="269457"/>
                </a:cubicBezTo>
                <a:cubicBezTo>
                  <a:pt x="76855" y="242696"/>
                  <a:pt x="85160" y="216396"/>
                  <a:pt x="83776" y="188712"/>
                </a:cubicBezTo>
                <a:cubicBezTo>
                  <a:pt x="82853" y="168411"/>
                  <a:pt x="75009" y="157337"/>
                  <a:pt x="58860" y="152262"/>
                </a:cubicBezTo>
                <a:cubicBezTo>
                  <a:pt x="55631" y="158721"/>
                  <a:pt x="64859" y="159183"/>
                  <a:pt x="65320" y="164258"/>
                </a:cubicBezTo>
                <a:cubicBezTo>
                  <a:pt x="48710" y="160567"/>
                  <a:pt x="48248" y="160106"/>
                  <a:pt x="45480" y="166104"/>
                </a:cubicBezTo>
                <a:cubicBezTo>
                  <a:pt x="22410" y="214551"/>
                  <a:pt x="3954" y="264382"/>
                  <a:pt x="724" y="318366"/>
                </a:cubicBezTo>
                <a:cubicBezTo>
                  <a:pt x="-1122" y="351586"/>
                  <a:pt x="-1122" y="383884"/>
                  <a:pt x="21948" y="412491"/>
                </a:cubicBezTo>
                <a:cubicBezTo>
                  <a:pt x="44557" y="440175"/>
                  <a:pt x="71318" y="460938"/>
                  <a:pt x="103155" y="475703"/>
                </a:cubicBezTo>
                <a:cubicBezTo>
                  <a:pt x="155754" y="500157"/>
                  <a:pt x="212506" y="510769"/>
                  <a:pt x="269259" y="520458"/>
                </a:cubicBezTo>
                <a:cubicBezTo>
                  <a:pt x="296019" y="525073"/>
                  <a:pt x="322320" y="531993"/>
                  <a:pt x="350004" y="527380"/>
                </a:cubicBezTo>
                <a:cubicBezTo>
                  <a:pt x="357847" y="525995"/>
                  <a:pt x="364768" y="530148"/>
                  <a:pt x="367998" y="537992"/>
                </a:cubicBezTo>
                <a:cubicBezTo>
                  <a:pt x="369843" y="543067"/>
                  <a:pt x="371689" y="550911"/>
                  <a:pt x="369382" y="553218"/>
                </a:cubicBezTo>
                <a:cubicBezTo>
                  <a:pt x="363846" y="558755"/>
                  <a:pt x="355540" y="555525"/>
                  <a:pt x="348619" y="553679"/>
                </a:cubicBezTo>
                <a:cubicBezTo>
                  <a:pt x="338930" y="550911"/>
                  <a:pt x="329241" y="547220"/>
                  <a:pt x="319551" y="546297"/>
                </a:cubicBezTo>
                <a:cubicBezTo>
                  <a:pt x="303864" y="544913"/>
                  <a:pt x="298326" y="552756"/>
                  <a:pt x="303402" y="567060"/>
                </a:cubicBezTo>
                <a:cubicBezTo>
                  <a:pt x="314937" y="598435"/>
                  <a:pt x="333393" y="625658"/>
                  <a:pt x="351849" y="653342"/>
                </a:cubicBezTo>
                <a:cubicBezTo>
                  <a:pt x="374919" y="687485"/>
                  <a:pt x="374919" y="691638"/>
                  <a:pt x="349080" y="725320"/>
                </a:cubicBezTo>
                <a:cubicBezTo>
                  <a:pt x="343083" y="733164"/>
                  <a:pt x="336623" y="740085"/>
                  <a:pt x="331086" y="747928"/>
                </a:cubicBezTo>
                <a:cubicBezTo>
                  <a:pt x="326472" y="754388"/>
                  <a:pt x="320935" y="760848"/>
                  <a:pt x="318628" y="768230"/>
                </a:cubicBezTo>
                <a:cubicBezTo>
                  <a:pt x="311246" y="790839"/>
                  <a:pt x="296481" y="808372"/>
                  <a:pt x="278025" y="822214"/>
                </a:cubicBezTo>
                <a:cubicBezTo>
                  <a:pt x="262338" y="834210"/>
                  <a:pt x="254032" y="849898"/>
                  <a:pt x="248034" y="868354"/>
                </a:cubicBezTo>
                <a:cubicBezTo>
                  <a:pt x="234654" y="910341"/>
                  <a:pt x="245266" y="950483"/>
                  <a:pt x="255417" y="991086"/>
                </a:cubicBezTo>
                <a:cubicBezTo>
                  <a:pt x="264183" y="1025229"/>
                  <a:pt x="281716" y="1052452"/>
                  <a:pt x="313092" y="1069985"/>
                </a:cubicBezTo>
                <a:cubicBezTo>
                  <a:pt x="323703" y="1075983"/>
                  <a:pt x="333393" y="1083827"/>
                  <a:pt x="340776" y="1093978"/>
                </a:cubicBezTo>
                <a:cubicBezTo>
                  <a:pt x="358308" y="1117048"/>
                  <a:pt x="381840" y="1121662"/>
                  <a:pt x="408140" y="1116125"/>
                </a:cubicBezTo>
                <a:cubicBezTo>
                  <a:pt x="439053" y="1109204"/>
                  <a:pt x="469967" y="1108281"/>
                  <a:pt x="501804" y="1111511"/>
                </a:cubicBezTo>
                <a:cubicBezTo>
                  <a:pt x="552558" y="1116125"/>
                  <a:pt x="595929" y="1133197"/>
                  <a:pt x="626382" y="1176568"/>
                </a:cubicBezTo>
                <a:cubicBezTo>
                  <a:pt x="635148" y="1188565"/>
                  <a:pt x="646222" y="1198716"/>
                  <a:pt x="657295" y="1208866"/>
                </a:cubicBezTo>
                <a:cubicBezTo>
                  <a:pt x="672060" y="1222247"/>
                  <a:pt x="689593" y="1233321"/>
                  <a:pt x="708972" y="1229629"/>
                </a:cubicBezTo>
                <a:cubicBezTo>
                  <a:pt x="735272" y="1225015"/>
                  <a:pt x="744500" y="1238396"/>
                  <a:pt x="751421" y="1258698"/>
                </a:cubicBezTo>
                <a:cubicBezTo>
                  <a:pt x="755112" y="1268848"/>
                  <a:pt x="760188" y="1278076"/>
                  <a:pt x="763879" y="1288227"/>
                </a:cubicBezTo>
                <a:cubicBezTo>
                  <a:pt x="792947" y="1368972"/>
                  <a:pt x="831243" y="1444180"/>
                  <a:pt x="878767" y="1515697"/>
                </a:cubicBezTo>
                <a:cubicBezTo>
                  <a:pt x="911526" y="1565067"/>
                  <a:pt x="937826" y="1618128"/>
                  <a:pt x="949361" y="1677187"/>
                </a:cubicBezTo>
                <a:cubicBezTo>
                  <a:pt x="957205" y="1716867"/>
                  <a:pt x="976122" y="1751011"/>
                  <a:pt x="1006575" y="1776849"/>
                </a:cubicBezTo>
                <a:cubicBezTo>
                  <a:pt x="1053638" y="1816991"/>
                  <a:pt x="1087781" y="1864976"/>
                  <a:pt x="1111313" y="1921728"/>
                </a:cubicBezTo>
                <a:cubicBezTo>
                  <a:pt x="1125155" y="1954488"/>
                  <a:pt x="1145917" y="1982633"/>
                  <a:pt x="1175447" y="2003858"/>
                </a:cubicBezTo>
                <a:cubicBezTo>
                  <a:pt x="1184213" y="2010317"/>
                  <a:pt x="1191596" y="2019084"/>
                  <a:pt x="1199901" y="2026928"/>
                </a:cubicBezTo>
                <a:cubicBezTo>
                  <a:pt x="1206822" y="2033849"/>
                  <a:pt x="1207283" y="2039385"/>
                  <a:pt x="1199440" y="2046306"/>
                </a:cubicBezTo>
                <a:cubicBezTo>
                  <a:pt x="1183752" y="2060148"/>
                  <a:pt x="1168987" y="2074452"/>
                  <a:pt x="1153300" y="2088755"/>
                </a:cubicBezTo>
                <a:cubicBezTo>
                  <a:pt x="1114542" y="2124283"/>
                  <a:pt x="1097932" y="2168116"/>
                  <a:pt x="1105314" y="2219793"/>
                </a:cubicBezTo>
                <a:cubicBezTo>
                  <a:pt x="1109928" y="2253475"/>
                  <a:pt x="1103930" y="2284388"/>
                  <a:pt x="1090550" y="2314841"/>
                </a:cubicBezTo>
                <a:cubicBezTo>
                  <a:pt x="1069787" y="2360058"/>
                  <a:pt x="1052253" y="2406198"/>
                  <a:pt x="1041179" y="2454645"/>
                </a:cubicBezTo>
                <a:cubicBezTo>
                  <a:pt x="1031490" y="2495709"/>
                  <a:pt x="1018110" y="2534467"/>
                  <a:pt x="990426" y="2567226"/>
                </a:cubicBezTo>
                <a:cubicBezTo>
                  <a:pt x="979352" y="2580607"/>
                  <a:pt x="976584" y="2597217"/>
                  <a:pt x="977507" y="2613828"/>
                </a:cubicBezTo>
                <a:cubicBezTo>
                  <a:pt x="977968" y="2628131"/>
                  <a:pt x="979814" y="2642434"/>
                  <a:pt x="981659" y="2656738"/>
                </a:cubicBezTo>
                <a:cubicBezTo>
                  <a:pt x="985812" y="2689036"/>
                  <a:pt x="988119" y="2720411"/>
                  <a:pt x="962280" y="2746711"/>
                </a:cubicBezTo>
                <a:cubicBezTo>
                  <a:pt x="955359" y="2753632"/>
                  <a:pt x="949361" y="2763321"/>
                  <a:pt x="953052" y="2773933"/>
                </a:cubicBezTo>
                <a:cubicBezTo>
                  <a:pt x="958589" y="2790544"/>
                  <a:pt x="957666" y="2807615"/>
                  <a:pt x="957666" y="2824687"/>
                </a:cubicBezTo>
                <a:cubicBezTo>
                  <a:pt x="957666" y="2852371"/>
                  <a:pt x="953514" y="2880516"/>
                  <a:pt x="957666" y="2908200"/>
                </a:cubicBezTo>
                <a:cubicBezTo>
                  <a:pt x="959512" y="2921581"/>
                  <a:pt x="956744" y="2940960"/>
                  <a:pt x="981198" y="2936346"/>
                </a:cubicBezTo>
                <a:cubicBezTo>
                  <a:pt x="982121" y="2936346"/>
                  <a:pt x="983966" y="2937730"/>
                  <a:pt x="984889" y="2939114"/>
                </a:cubicBezTo>
                <a:cubicBezTo>
                  <a:pt x="1005191" y="2963107"/>
                  <a:pt x="1030106" y="2958493"/>
                  <a:pt x="1053176" y="2946958"/>
                </a:cubicBezTo>
                <a:cubicBezTo>
                  <a:pt x="1109006" y="2919735"/>
                  <a:pt x="1150531" y="2876825"/>
                  <a:pt x="1180984" y="2823303"/>
                </a:cubicBezTo>
                <a:cubicBezTo>
                  <a:pt x="1189750" y="2807615"/>
                  <a:pt x="1188827" y="2791928"/>
                  <a:pt x="1179599" y="2776240"/>
                </a:cubicBezTo>
                <a:cubicBezTo>
                  <a:pt x="1174524" y="2767474"/>
                  <a:pt x="1167603" y="2759169"/>
                  <a:pt x="1165296" y="2749479"/>
                </a:cubicBezTo>
                <a:cubicBezTo>
                  <a:pt x="1161605" y="2735637"/>
                  <a:pt x="1155145" y="2726409"/>
                  <a:pt x="1141765" y="2720411"/>
                </a:cubicBezTo>
                <a:cubicBezTo>
                  <a:pt x="1126538" y="2713951"/>
                  <a:pt x="1129307" y="2699187"/>
                  <a:pt x="1130691" y="2686729"/>
                </a:cubicBezTo>
                <a:cubicBezTo>
                  <a:pt x="1132076" y="2675655"/>
                  <a:pt x="1142687" y="2675194"/>
                  <a:pt x="1150993" y="2675194"/>
                </a:cubicBezTo>
                <a:cubicBezTo>
                  <a:pt x="1167603" y="2674732"/>
                  <a:pt x="1172678" y="2667811"/>
                  <a:pt x="1172217" y="2651201"/>
                </a:cubicBezTo>
                <a:cubicBezTo>
                  <a:pt x="1169910" y="2571840"/>
                  <a:pt x="1172217" y="2492941"/>
                  <a:pt x="1191134" y="2415426"/>
                </a:cubicBezTo>
                <a:cubicBezTo>
                  <a:pt x="1206361" y="2352675"/>
                  <a:pt x="1231276" y="2296385"/>
                  <a:pt x="1289874" y="2261318"/>
                </a:cubicBezTo>
                <a:cubicBezTo>
                  <a:pt x="1309253" y="2249783"/>
                  <a:pt x="1322172" y="2230405"/>
                  <a:pt x="1334630" y="2211949"/>
                </a:cubicBezTo>
                <a:cubicBezTo>
                  <a:pt x="1348010" y="2192570"/>
                  <a:pt x="1360468" y="2172730"/>
                  <a:pt x="1374771" y="2153812"/>
                </a:cubicBezTo>
                <a:cubicBezTo>
                  <a:pt x="1391843" y="2130742"/>
                  <a:pt x="1413529" y="2112748"/>
                  <a:pt x="1441213" y="2102597"/>
                </a:cubicBezTo>
                <a:cubicBezTo>
                  <a:pt x="1450441" y="2099367"/>
                  <a:pt x="1456901" y="2100752"/>
                  <a:pt x="1464744" y="2106288"/>
                </a:cubicBezTo>
                <a:cubicBezTo>
                  <a:pt x="1531186" y="2155197"/>
                  <a:pt x="1572712" y="2220254"/>
                  <a:pt x="1589322" y="2300999"/>
                </a:cubicBezTo>
                <a:cubicBezTo>
                  <a:pt x="1591629" y="2312072"/>
                  <a:pt x="1595782" y="2321300"/>
                  <a:pt x="1603625" y="2330067"/>
                </a:cubicBezTo>
                <a:cubicBezTo>
                  <a:pt x="1614238" y="2342063"/>
                  <a:pt x="1628541" y="2354982"/>
                  <a:pt x="1627619" y="2371593"/>
                </a:cubicBezTo>
                <a:cubicBezTo>
                  <a:pt x="1624388" y="2421885"/>
                  <a:pt x="1629002" y="2472178"/>
                  <a:pt x="1620236" y="2522009"/>
                </a:cubicBezTo>
                <a:cubicBezTo>
                  <a:pt x="1619774" y="2524777"/>
                  <a:pt x="1617006" y="2528007"/>
                  <a:pt x="1622081" y="2529853"/>
                </a:cubicBezTo>
                <a:cubicBezTo>
                  <a:pt x="1645613" y="2536774"/>
                  <a:pt x="1667760" y="2552923"/>
                  <a:pt x="1694060" y="2542311"/>
                </a:cubicBezTo>
                <a:cubicBezTo>
                  <a:pt x="1735586" y="2525700"/>
                  <a:pt x="1768345" y="2498939"/>
                  <a:pt x="1792799" y="2461566"/>
                </a:cubicBezTo>
                <a:cubicBezTo>
                  <a:pt x="1801105" y="2449108"/>
                  <a:pt x="1799720" y="2436189"/>
                  <a:pt x="1793722" y="2423270"/>
                </a:cubicBezTo>
                <a:cubicBezTo>
                  <a:pt x="1789108" y="2413119"/>
                  <a:pt x="1780342" y="2403429"/>
                  <a:pt x="1779880" y="2393279"/>
                </a:cubicBezTo>
                <a:cubicBezTo>
                  <a:pt x="1779418" y="2374823"/>
                  <a:pt x="1769729" y="2368363"/>
                  <a:pt x="1754965" y="2363749"/>
                </a:cubicBezTo>
                <a:cubicBezTo>
                  <a:pt x="1741584" y="2359596"/>
                  <a:pt x="1741584" y="2347600"/>
                  <a:pt x="1740200" y="2336527"/>
                </a:cubicBezTo>
                <a:cubicBezTo>
                  <a:pt x="1738816" y="2325914"/>
                  <a:pt x="1743430" y="2319455"/>
                  <a:pt x="1752196" y="2314379"/>
                </a:cubicBezTo>
                <a:cubicBezTo>
                  <a:pt x="1771114" y="2301922"/>
                  <a:pt x="1772036" y="2298692"/>
                  <a:pt x="1757272" y="2281159"/>
                </a:cubicBezTo>
                <a:cubicBezTo>
                  <a:pt x="1728203" y="2246554"/>
                  <a:pt x="1697290" y="2212872"/>
                  <a:pt x="1668683" y="2177805"/>
                </a:cubicBezTo>
                <a:cubicBezTo>
                  <a:pt x="1627619" y="2127974"/>
                  <a:pt x="1605932" y="2070761"/>
                  <a:pt x="1603164" y="2006165"/>
                </a:cubicBezTo>
                <a:cubicBezTo>
                  <a:pt x="1603164" y="2001089"/>
                  <a:pt x="1599473" y="1994168"/>
                  <a:pt x="1605471" y="1991400"/>
                </a:cubicBezTo>
                <a:cubicBezTo>
                  <a:pt x="1626695" y="1982633"/>
                  <a:pt x="1643306" y="1963254"/>
                  <a:pt x="1666837" y="1962332"/>
                </a:cubicBezTo>
                <a:cubicBezTo>
                  <a:pt x="1682525" y="1961870"/>
                  <a:pt x="1692676" y="1954949"/>
                  <a:pt x="1702365" y="1944798"/>
                </a:cubicBezTo>
                <a:cubicBezTo>
                  <a:pt x="1708825" y="1937877"/>
                  <a:pt x="1716668" y="1931418"/>
                  <a:pt x="1722205" y="1924035"/>
                </a:cubicBezTo>
                <a:cubicBezTo>
                  <a:pt x="1728203" y="1916192"/>
                  <a:pt x="1736047" y="1912500"/>
                  <a:pt x="1745275" y="1911116"/>
                </a:cubicBezTo>
                <a:cubicBezTo>
                  <a:pt x="1768345" y="1907425"/>
                  <a:pt x="1791877" y="1903734"/>
                  <a:pt x="1815408" y="1904195"/>
                </a:cubicBezTo>
                <a:cubicBezTo>
                  <a:pt x="1865700" y="1904195"/>
                  <a:pt x="1915993" y="1904657"/>
                  <a:pt x="1966285" y="1904657"/>
                </a:cubicBezTo>
                <a:cubicBezTo>
                  <a:pt x="2009196" y="1905118"/>
                  <a:pt x="2051644" y="1903272"/>
                  <a:pt x="2093632" y="1894044"/>
                </a:cubicBezTo>
                <a:cubicBezTo>
                  <a:pt x="2117163" y="1888508"/>
                  <a:pt x="2131466" y="1896351"/>
                  <a:pt x="2138849" y="1918960"/>
                </a:cubicBezTo>
                <a:cubicBezTo>
                  <a:pt x="2142079" y="1929111"/>
                  <a:pt x="2144847" y="1939262"/>
                  <a:pt x="2147154" y="1949874"/>
                </a:cubicBezTo>
                <a:cubicBezTo>
                  <a:pt x="2152229" y="1972482"/>
                  <a:pt x="2164226" y="1990477"/>
                  <a:pt x="2185912" y="1999705"/>
                </a:cubicBezTo>
                <a:cubicBezTo>
                  <a:pt x="2209904" y="2010317"/>
                  <a:pt x="2219594" y="2028773"/>
                  <a:pt x="2221439" y="2053689"/>
                </a:cubicBezTo>
                <a:cubicBezTo>
                  <a:pt x="2221901" y="2060610"/>
                  <a:pt x="2220055" y="2069838"/>
                  <a:pt x="2226515" y="2074913"/>
                </a:cubicBezTo>
                <a:cubicBezTo>
                  <a:pt x="2239434" y="2085064"/>
                  <a:pt x="2248201" y="2098445"/>
                  <a:pt x="2260197" y="2109057"/>
                </a:cubicBezTo>
                <a:cubicBezTo>
                  <a:pt x="2265734" y="2114132"/>
                  <a:pt x="2272193" y="2117823"/>
                  <a:pt x="2280499" y="2116439"/>
                </a:cubicBezTo>
                <a:cubicBezTo>
                  <a:pt x="2284190" y="2115516"/>
                  <a:pt x="2287881" y="2113671"/>
                  <a:pt x="2289265" y="2109980"/>
                </a:cubicBezTo>
                <a:cubicBezTo>
                  <a:pt x="2290649" y="2105366"/>
                  <a:pt x="2286497" y="2103059"/>
                  <a:pt x="2282806" y="2102597"/>
                </a:cubicBezTo>
                <a:cubicBezTo>
                  <a:pt x="2269425" y="2099829"/>
                  <a:pt x="2268502" y="2090601"/>
                  <a:pt x="2270348" y="2079527"/>
                </a:cubicBezTo>
                <a:cubicBezTo>
                  <a:pt x="2271732" y="2069838"/>
                  <a:pt x="2271732" y="2060148"/>
                  <a:pt x="2273578" y="2050920"/>
                </a:cubicBezTo>
                <a:cubicBezTo>
                  <a:pt x="2281883" y="2008472"/>
                  <a:pt x="2275423" y="1970637"/>
                  <a:pt x="2244048" y="1938339"/>
                </a:cubicBezTo>
                <a:cubicBezTo>
                  <a:pt x="2232974" y="1926804"/>
                  <a:pt x="2225131" y="1912500"/>
                  <a:pt x="2222362" y="1896351"/>
                </a:cubicBezTo>
                <a:cubicBezTo>
                  <a:pt x="2219594" y="1881125"/>
                  <a:pt x="2221901" y="1868668"/>
                  <a:pt x="2235743" y="1858517"/>
                </a:cubicBezTo>
                <a:cubicBezTo>
                  <a:pt x="2262043" y="1838677"/>
                  <a:pt x="2289727" y="1822528"/>
                  <a:pt x="2320640" y="1811454"/>
                </a:cubicBezTo>
                <a:cubicBezTo>
                  <a:pt x="2329407" y="1808224"/>
                  <a:pt x="2332175" y="1809147"/>
                  <a:pt x="2334482" y="1818836"/>
                </a:cubicBezTo>
                <a:cubicBezTo>
                  <a:pt x="2353399" y="1900504"/>
                  <a:pt x="2354323" y="1981710"/>
                  <a:pt x="2324793" y="2061533"/>
                </a:cubicBezTo>
                <a:cubicBezTo>
                  <a:pt x="2301262" y="2124744"/>
                  <a:pt x="2264350" y="2182419"/>
                  <a:pt x="2239434" y="2245169"/>
                </a:cubicBezTo>
                <a:cubicBezTo>
                  <a:pt x="2232513" y="2262703"/>
                  <a:pt x="2218671" y="2275622"/>
                  <a:pt x="2199754" y="2283004"/>
                </a:cubicBezTo>
                <a:cubicBezTo>
                  <a:pt x="2196985" y="2283927"/>
                  <a:pt x="2192833" y="2283927"/>
                  <a:pt x="2192833" y="2288080"/>
                </a:cubicBezTo>
                <a:cubicBezTo>
                  <a:pt x="2191910" y="2317148"/>
                  <a:pt x="2170224" y="2333758"/>
                  <a:pt x="2154536" y="2354521"/>
                </a:cubicBezTo>
                <a:cubicBezTo>
                  <a:pt x="2125930" y="2392356"/>
                  <a:pt x="2132389" y="2400661"/>
                  <a:pt x="2173454" y="2412196"/>
                </a:cubicBezTo>
                <a:cubicBezTo>
                  <a:pt x="2218671" y="2425115"/>
                  <a:pt x="2264350" y="2420040"/>
                  <a:pt x="2309566" y="2409889"/>
                </a:cubicBezTo>
                <a:cubicBezTo>
                  <a:pt x="2320640" y="2407582"/>
                  <a:pt x="2323408" y="2398815"/>
                  <a:pt x="2327100" y="2390972"/>
                </a:cubicBezTo>
                <a:cubicBezTo>
                  <a:pt x="2339096" y="2365595"/>
                  <a:pt x="2339557" y="2338372"/>
                  <a:pt x="2340481" y="2311150"/>
                </a:cubicBezTo>
                <a:cubicBezTo>
                  <a:pt x="2340942" y="2289925"/>
                  <a:pt x="2342788" y="2288541"/>
                  <a:pt x="2362627" y="2295001"/>
                </a:cubicBezTo>
                <a:cubicBezTo>
                  <a:pt x="2373701" y="2298230"/>
                  <a:pt x="2377854" y="2296385"/>
                  <a:pt x="2379238" y="2284388"/>
                </a:cubicBezTo>
                <a:cubicBezTo>
                  <a:pt x="2382468" y="2258089"/>
                  <a:pt x="2387082" y="2231789"/>
                  <a:pt x="2391235" y="2205489"/>
                </a:cubicBezTo>
                <a:cubicBezTo>
                  <a:pt x="2402769" y="2130281"/>
                  <a:pt x="2419380" y="2056919"/>
                  <a:pt x="2468288" y="1995091"/>
                </a:cubicBezTo>
                <a:cubicBezTo>
                  <a:pt x="2486744" y="1972021"/>
                  <a:pt x="2497818" y="1944798"/>
                  <a:pt x="2500586" y="1914346"/>
                </a:cubicBezTo>
                <a:cubicBezTo>
                  <a:pt x="2501047" y="1909271"/>
                  <a:pt x="2503354" y="1905118"/>
                  <a:pt x="2506584" y="1901427"/>
                </a:cubicBezTo>
                <a:cubicBezTo>
                  <a:pt x="2536575" y="1869129"/>
                  <a:pt x="2535191" y="1838215"/>
                  <a:pt x="2510275" y="1801303"/>
                </a:cubicBezTo>
                <a:cubicBezTo>
                  <a:pt x="2484437" y="1763469"/>
                  <a:pt x="2483976" y="1690567"/>
                  <a:pt x="2530577" y="1649964"/>
                </a:cubicBezTo>
                <a:cubicBezTo>
                  <a:pt x="2554569" y="1628740"/>
                  <a:pt x="2582253" y="1615821"/>
                  <a:pt x="2611783" y="1604286"/>
                </a:cubicBezTo>
                <a:cubicBezTo>
                  <a:pt x="2614090" y="1637506"/>
                  <a:pt x="2630239" y="1669343"/>
                  <a:pt x="2674533" y="1666113"/>
                </a:cubicBezTo>
                <a:cubicBezTo>
                  <a:pt x="2700833" y="1664268"/>
                  <a:pt x="2721596" y="1661038"/>
                  <a:pt x="2732670" y="1634738"/>
                </a:cubicBezTo>
                <a:cubicBezTo>
                  <a:pt x="2737284" y="1624126"/>
                  <a:pt x="2743743" y="1624126"/>
                  <a:pt x="2753894" y="1629663"/>
                </a:cubicBezTo>
                <a:cubicBezTo>
                  <a:pt x="2788961" y="1649041"/>
                  <a:pt x="2818951" y="1674880"/>
                  <a:pt x="2844790" y="1704871"/>
                </a:cubicBezTo>
                <a:cubicBezTo>
                  <a:pt x="2872935" y="1737169"/>
                  <a:pt x="2904772" y="1763930"/>
                  <a:pt x="2939838" y="1787923"/>
                </a:cubicBezTo>
                <a:cubicBezTo>
                  <a:pt x="3062109" y="1870513"/>
                  <a:pt x="3048729" y="1858055"/>
                  <a:pt x="3131319" y="1990938"/>
                </a:cubicBezTo>
                <a:cubicBezTo>
                  <a:pt x="3131780" y="1991861"/>
                  <a:pt x="3132242" y="1992784"/>
                  <a:pt x="3132703" y="1993707"/>
                </a:cubicBezTo>
                <a:cubicBezTo>
                  <a:pt x="3165462" y="2048613"/>
                  <a:pt x="3184841" y="2107673"/>
                  <a:pt x="3190839" y="2171346"/>
                </a:cubicBezTo>
                <a:cubicBezTo>
                  <a:pt x="3191762" y="2183342"/>
                  <a:pt x="3189455" y="2196723"/>
                  <a:pt x="3195915" y="2207335"/>
                </a:cubicBezTo>
                <a:cubicBezTo>
                  <a:pt x="3213448" y="2235019"/>
                  <a:pt x="3218062" y="2265932"/>
                  <a:pt x="3218985" y="2297769"/>
                </a:cubicBezTo>
                <a:cubicBezTo>
                  <a:pt x="3219908" y="2338834"/>
                  <a:pt x="3216216" y="2379898"/>
                  <a:pt x="3213448" y="2420963"/>
                </a:cubicBezTo>
                <a:cubicBezTo>
                  <a:pt x="3212987" y="2429729"/>
                  <a:pt x="3212987" y="2434805"/>
                  <a:pt x="3224522" y="2433882"/>
                </a:cubicBezTo>
                <a:cubicBezTo>
                  <a:pt x="3236057" y="2432959"/>
                  <a:pt x="3248053" y="2436189"/>
                  <a:pt x="3259127" y="2440341"/>
                </a:cubicBezTo>
                <a:cubicBezTo>
                  <a:pt x="3291886" y="2451876"/>
                  <a:pt x="3318647" y="2442187"/>
                  <a:pt x="3342178" y="2419117"/>
                </a:cubicBezTo>
                <a:cubicBezTo>
                  <a:pt x="3358789" y="2402968"/>
                  <a:pt x="3370324" y="2382666"/>
                  <a:pt x="3385550" y="2365595"/>
                </a:cubicBezTo>
                <a:cubicBezTo>
                  <a:pt x="3397085" y="2347600"/>
                  <a:pt x="3396162" y="2333758"/>
                  <a:pt x="3387857" y="2317148"/>
                </a:cubicBezTo>
                <a:close/>
                <a:moveTo>
                  <a:pt x="3065339" y="1182105"/>
                </a:moveTo>
                <a:cubicBezTo>
                  <a:pt x="3047344" y="1153037"/>
                  <a:pt x="3036270" y="1126737"/>
                  <a:pt x="3026120" y="1099976"/>
                </a:cubicBezTo>
                <a:cubicBezTo>
                  <a:pt x="2988285" y="1000775"/>
                  <a:pt x="2915384" y="943100"/>
                  <a:pt x="2812492" y="926029"/>
                </a:cubicBezTo>
                <a:cubicBezTo>
                  <a:pt x="2777426" y="920030"/>
                  <a:pt x="2761277" y="896499"/>
                  <a:pt x="2743743" y="872968"/>
                </a:cubicBezTo>
                <a:cubicBezTo>
                  <a:pt x="2734515" y="860510"/>
                  <a:pt x="2738207" y="846206"/>
                  <a:pt x="2748819" y="834210"/>
                </a:cubicBezTo>
                <a:cubicBezTo>
                  <a:pt x="2795882" y="781611"/>
                  <a:pt x="2888623" y="771460"/>
                  <a:pt x="2948605" y="807449"/>
                </a:cubicBezTo>
                <a:cubicBezTo>
                  <a:pt x="2991976" y="833749"/>
                  <a:pt x="3012739" y="875736"/>
                  <a:pt x="3037655" y="914955"/>
                </a:cubicBezTo>
                <a:cubicBezTo>
                  <a:pt x="3057957" y="946792"/>
                  <a:pt x="3065339" y="983242"/>
                  <a:pt x="3065339" y="1020615"/>
                </a:cubicBezTo>
                <a:cubicBezTo>
                  <a:pt x="3065339" y="1073215"/>
                  <a:pt x="3065339" y="1124892"/>
                  <a:pt x="3065339" y="1182105"/>
                </a:cubicBezTo>
                <a:close/>
              </a:path>
            </a:pathLst>
          </a:custGeom>
          <a:solidFill>
            <a:schemeClr val="accent5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5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178145"/>
            <a:ext cx="11573197" cy="724247"/>
          </a:xfrm>
        </p:spPr>
        <p:txBody>
          <a:bodyPr>
            <a:normAutofit/>
          </a:bodyPr>
          <a:lstStyle/>
          <a:p>
            <a:r>
              <a:rPr lang="en-US" sz="3600" dirty="0"/>
              <a:t>Tata Steel Stock Market Open/Close Point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E907-A44F-4C35-A0D4-A3CD0566B71F}"/>
              </a:ext>
            </a:extLst>
          </p:cNvPr>
          <p:cNvSpPr txBox="1"/>
          <p:nvPr/>
        </p:nvSpPr>
        <p:spPr>
          <a:xfrm>
            <a:off x="1362599" y="4448087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AA9CF2-7046-485A-AFE0-00D19137F5D6}"/>
              </a:ext>
            </a:extLst>
          </p:cNvPr>
          <p:cNvSpPr txBox="1"/>
          <p:nvPr/>
        </p:nvSpPr>
        <p:spPr>
          <a:xfrm>
            <a:off x="1362599" y="5598651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2C679D-9714-49FC-8751-328D4CC47A8A}"/>
              </a:ext>
            </a:extLst>
          </p:cNvPr>
          <p:cNvSpPr txBox="1"/>
          <p:nvPr/>
        </p:nvSpPr>
        <p:spPr>
          <a:xfrm>
            <a:off x="2350615" y="4792320"/>
            <a:ext cx="800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Tata Steel is Open Highest Price will be  920 points and Close Price will be 980 points At 2020-02-05 on this date 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BA359-6ADD-41EC-A654-8320F69402F0}"/>
              </a:ext>
            </a:extLst>
          </p:cNvPr>
          <p:cNvSpPr txBox="1"/>
          <p:nvPr/>
        </p:nvSpPr>
        <p:spPr>
          <a:xfrm>
            <a:off x="2350616" y="5942884"/>
            <a:ext cx="800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the Beginning of 2000-01-03 Tata Steel is Open will be 200 points &amp; Close will be 210 points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3BBCB9E-E01D-6644-E45D-EA721DEB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435"/>
            <a:ext cx="12192000" cy="3607838"/>
          </a:xfrm>
          <a:prstGeom prst="rect">
            <a:avLst/>
          </a:prstGeom>
        </p:spPr>
      </p:pic>
      <p:sp>
        <p:nvSpPr>
          <p:cNvPr id="3" name="Rounded Rectangle 6">
            <a:extLst>
              <a:ext uri="{FF2B5EF4-FFF2-40B4-BE49-F238E27FC236}">
                <a16:creationId xmlns:a16="http://schemas.microsoft.com/office/drawing/2014/main" id="{AA49409A-4D0A-ED71-F047-7FE2B79EBFBA}"/>
              </a:ext>
            </a:extLst>
          </p:cNvPr>
          <p:cNvSpPr/>
          <p:nvPr/>
        </p:nvSpPr>
        <p:spPr>
          <a:xfrm>
            <a:off x="2514187" y="454974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AB8E5046-D3DB-52EF-C6C8-D8EAA430271C}"/>
              </a:ext>
            </a:extLst>
          </p:cNvPr>
          <p:cNvSpPr/>
          <p:nvPr/>
        </p:nvSpPr>
        <p:spPr>
          <a:xfrm>
            <a:off x="2488002" y="5646716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8197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8928" y="69299"/>
            <a:ext cx="11573197" cy="724247"/>
          </a:xfrm>
        </p:spPr>
        <p:txBody>
          <a:bodyPr>
            <a:normAutofit/>
          </a:bodyPr>
          <a:lstStyle/>
          <a:p>
            <a:r>
              <a:rPr lang="en-US" sz="4000" dirty="0"/>
              <a:t>Adani Stock High/Close Trading Point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EAB8B-7EC6-4530-A6DB-AE1BDABF106B}"/>
              </a:ext>
            </a:extLst>
          </p:cNvPr>
          <p:cNvGrpSpPr/>
          <p:nvPr/>
        </p:nvGrpSpPr>
        <p:grpSpPr>
          <a:xfrm>
            <a:off x="-530584" y="4962863"/>
            <a:ext cx="6057325" cy="576064"/>
            <a:chOff x="-568416" y="1916832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8D64A2B9-E15E-4AE8-9F43-47980CC8459A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5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5205C-389D-44AB-B1CD-72C73B6282DA}"/>
                </a:ext>
              </a:extLst>
            </p:cNvPr>
            <p:cNvSpPr txBox="1"/>
            <p:nvPr/>
          </p:nvSpPr>
          <p:spPr>
            <a:xfrm>
              <a:off x="633925" y="2153000"/>
              <a:ext cx="2326398" cy="6155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</a:rPr>
                <a:t>HIGH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9442DD-FA9B-4322-A722-42CFBB7F7934}"/>
              </a:ext>
            </a:extLst>
          </p:cNvPr>
          <p:cNvGrpSpPr/>
          <p:nvPr/>
        </p:nvGrpSpPr>
        <p:grpSpPr>
          <a:xfrm>
            <a:off x="6360456" y="4948511"/>
            <a:ext cx="5781845" cy="576064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B0D2A67D-333B-479A-BC22-E808AC988248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6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11619B-9067-451B-A356-0C6DD0F40217}"/>
                </a:ext>
              </a:extLst>
            </p:cNvPr>
            <p:cNvSpPr txBox="1"/>
            <p:nvPr/>
          </p:nvSpPr>
          <p:spPr>
            <a:xfrm>
              <a:off x="5272684" y="2196800"/>
              <a:ext cx="2327159" cy="6155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CLOSE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DF8754-4B24-4317-AF43-E14AA18F5F3F}"/>
              </a:ext>
            </a:extLst>
          </p:cNvPr>
          <p:cNvSpPr/>
          <p:nvPr/>
        </p:nvSpPr>
        <p:spPr>
          <a:xfrm>
            <a:off x="1914908" y="4036385"/>
            <a:ext cx="3492928" cy="1012414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13BBE2-C158-4B15-B45A-03FCD40EE979}"/>
              </a:ext>
            </a:extLst>
          </p:cNvPr>
          <p:cNvSpPr/>
          <p:nvPr/>
        </p:nvSpPr>
        <p:spPr>
          <a:xfrm>
            <a:off x="7006973" y="4121021"/>
            <a:ext cx="3613604" cy="906138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C875279-0920-DAB2-6A03-5EC3B086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99" y="685800"/>
            <a:ext cx="12192000" cy="361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DD6C0D-47E3-C9DB-4837-764877CC0C77}"/>
              </a:ext>
            </a:extLst>
          </p:cNvPr>
          <p:cNvSpPr txBox="1"/>
          <p:nvPr/>
        </p:nvSpPr>
        <p:spPr>
          <a:xfrm>
            <a:off x="6790760" y="5711250"/>
            <a:ext cx="4894732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Adani Stock Close  lowest Point would be 200 Points also That Time High Point would be 210 points in 2011-12-16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773C3-44EE-531E-9B32-3DF9CFB85D2B}"/>
              </a:ext>
            </a:extLst>
          </p:cNvPr>
          <p:cNvSpPr txBox="1"/>
          <p:nvPr/>
        </p:nvSpPr>
        <p:spPr>
          <a:xfrm>
            <a:off x="286865" y="5715733"/>
            <a:ext cx="4894732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Adani Stock Highest Point would be 1300+ Points also That Time Close Point would be 1280 points in 2007-11-27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0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5808" y="123701"/>
            <a:ext cx="11573197" cy="724247"/>
          </a:xfrm>
        </p:spPr>
        <p:txBody>
          <a:bodyPr>
            <a:normAutofit/>
          </a:bodyPr>
          <a:lstStyle/>
          <a:p>
            <a:r>
              <a:rPr lang="en-US" sz="3200" dirty="0"/>
              <a:t>Relation Between TCS,TATA Motor, TATA Steel Opening 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59E49-1C99-466A-BE05-3D386F655A32}"/>
              </a:ext>
            </a:extLst>
          </p:cNvPr>
          <p:cNvSpPr txBox="1"/>
          <p:nvPr/>
        </p:nvSpPr>
        <p:spPr>
          <a:xfrm>
            <a:off x="1852917" y="5133405"/>
            <a:ext cx="1130984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</a:rPr>
              <a:t>UP</a:t>
            </a:r>
            <a:endParaRPr lang="ko-KR" altLang="en-US" sz="4800" b="1" dirty="0">
              <a:solidFill>
                <a:schemeClr val="accent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15478C-B836-4112-BE47-4744C91FA4CD}"/>
              </a:ext>
            </a:extLst>
          </p:cNvPr>
          <p:cNvGrpSpPr/>
          <p:nvPr/>
        </p:nvGrpSpPr>
        <p:grpSpPr>
          <a:xfrm>
            <a:off x="917786" y="5067470"/>
            <a:ext cx="792000" cy="792000"/>
            <a:chOff x="3923928" y="2038003"/>
            <a:chExt cx="864096" cy="8640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5B205B-AED0-42C1-9152-0763A2F618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Up Arrow 6">
              <a:extLst>
                <a:ext uri="{FF2B5EF4-FFF2-40B4-BE49-F238E27FC236}">
                  <a16:creationId xmlns:a16="http://schemas.microsoft.com/office/drawing/2014/main" id="{8715A5FC-57E5-4F05-8C61-8BDE3FB17606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FC34B-C1B8-40BF-BB7C-F0FFC41B564A}"/>
              </a:ext>
            </a:extLst>
          </p:cNvPr>
          <p:cNvSpPr txBox="1"/>
          <p:nvPr/>
        </p:nvSpPr>
        <p:spPr>
          <a:xfrm>
            <a:off x="3114719" y="4953197"/>
            <a:ext cx="72928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</a:rPr>
              <a:t>Here We Show 3 Relation Between TCS, Tata Motor, Tata Steel Opening Price Between 2000 Year to 2020 Year </a:t>
            </a:r>
          </a:p>
          <a:p>
            <a:r>
              <a:rPr lang="en-US" altLang="ko-KR" sz="1200" dirty="0"/>
              <a:t>So we See UP Points of  TCS opening Price is Highest 3200 Points in 2018 Year , Tata Motor Opening Price is Highest 1500 points in 2010 Year , also Tata Steel opening Price is Highest  1000 Points in 2007 Year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3AF07-98FC-489F-8D80-526037146F12}"/>
              </a:ext>
            </a:extLst>
          </p:cNvPr>
          <p:cNvSpPr txBox="1"/>
          <p:nvPr/>
        </p:nvSpPr>
        <p:spPr>
          <a:xfrm>
            <a:off x="7815024" y="5779827"/>
            <a:ext cx="2592502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</a:rPr>
              <a:t>DOWN</a:t>
            </a:r>
            <a:endParaRPr lang="ko-KR" altLang="en-US" sz="4800" b="1" dirty="0">
              <a:solidFill>
                <a:schemeClr val="accent3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ED7005-0DD4-4FAA-B90E-5DCED259E2D4}"/>
              </a:ext>
            </a:extLst>
          </p:cNvPr>
          <p:cNvGrpSpPr/>
          <p:nvPr/>
        </p:nvGrpSpPr>
        <p:grpSpPr>
          <a:xfrm rot="10800000">
            <a:off x="10482214" y="5713892"/>
            <a:ext cx="792000" cy="792000"/>
            <a:chOff x="3923928" y="2038003"/>
            <a:chExt cx="864096" cy="86409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2B5A17-DEC2-4246-ACE9-B45B8D600C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4" name="Up Arrow 17">
              <a:extLst>
                <a:ext uri="{FF2B5EF4-FFF2-40B4-BE49-F238E27FC236}">
                  <a16:creationId xmlns:a16="http://schemas.microsoft.com/office/drawing/2014/main" id="{8BB7FAB2-A4EC-4EFC-B479-0B0212405597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F51031-1C2E-4D09-9A36-4677AC65C6EC}"/>
              </a:ext>
            </a:extLst>
          </p:cNvPr>
          <p:cNvSpPr txBox="1"/>
          <p:nvPr/>
        </p:nvSpPr>
        <p:spPr>
          <a:xfrm>
            <a:off x="1784474" y="5965049"/>
            <a:ext cx="607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Similarly So we See Down Points of TCS opening Price is Lowest 500 Points in 2008 Year , Tata Motor Opening Price is Lowest 200 points in 2020 Year during pandemic , also Tata Steel opening Price is Lowest 300 Points in 2000 Year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r"/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0736DF-3A80-1E0B-3BFE-351B0CFF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" y="866945"/>
            <a:ext cx="121191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90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Box 270">
            <a:extLst>
              <a:ext uri="{FF2B5EF4-FFF2-40B4-BE49-F238E27FC236}">
                <a16:creationId xmlns:a16="http://schemas.microsoft.com/office/drawing/2014/main" id="{35279EC2-B709-4763-8F8A-907A8FE9F8B5}"/>
              </a:ext>
            </a:extLst>
          </p:cNvPr>
          <p:cNvSpPr txBox="1"/>
          <p:nvPr/>
        </p:nvSpPr>
        <p:spPr>
          <a:xfrm>
            <a:off x="3416750" y="5277035"/>
            <a:ext cx="707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We see </a:t>
            </a:r>
            <a:r>
              <a:rPr lang="en-US" altLang="ko-KR" sz="1400" b="1" dirty="0" err="1">
                <a:solidFill>
                  <a:schemeClr val="bg1"/>
                </a:solidFill>
                <a:cs typeface="Calibri" pitchFamily="34" charset="0"/>
              </a:rPr>
              <a:t>Britania</a:t>
            </a:r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  &amp; Coal India &amp; Cipla was Highest Score More Than Other Rest of Stock Trade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9DB02E1D-FD2A-4FFA-995E-CDC87486D518}"/>
              </a:ext>
            </a:extLst>
          </p:cNvPr>
          <p:cNvSpPr txBox="1"/>
          <p:nvPr/>
        </p:nvSpPr>
        <p:spPr>
          <a:xfrm>
            <a:off x="3408938" y="5918450"/>
            <a:ext cx="707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Adani Mudra Port Stock , Asian Paints, UTI Bank &amp; Axis Bank was Lowest Score than Other Rest of Stock Trade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F20437E-564F-4C23-9CF2-6977DC7C3BD9}"/>
              </a:ext>
            </a:extLst>
          </p:cNvPr>
          <p:cNvSpPr txBox="1"/>
          <p:nvPr/>
        </p:nvSpPr>
        <p:spPr>
          <a:xfrm>
            <a:off x="3416750" y="4856248"/>
            <a:ext cx="7072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  <a:cs typeface="Arial" pitchFamily="34" charset="0"/>
              </a:rPr>
              <a:t>Here We See 15 Stock Trading High / Low Score Point </a:t>
            </a: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51251"/>
            <a:ext cx="11573197" cy="724247"/>
          </a:xfrm>
        </p:spPr>
        <p:txBody>
          <a:bodyPr/>
          <a:lstStyle/>
          <a:p>
            <a:r>
              <a:rPr lang="en-US" sz="3600" dirty="0"/>
              <a:t>15 </a:t>
            </a:r>
            <a:r>
              <a:rPr lang="en-US" sz="3600" dirty="0" err="1"/>
              <a:t>StockTrade</a:t>
            </a:r>
            <a:r>
              <a:rPr lang="en-US" sz="3600" dirty="0"/>
              <a:t> High / Low Score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DFC7322-0BB8-B1C4-CA51-37AD7D363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" y="1031678"/>
            <a:ext cx="12124229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41C863-6FC5-4E15-419E-E98A4DD44299}"/>
              </a:ext>
            </a:extLst>
          </p:cNvPr>
          <p:cNvGrpSpPr/>
          <p:nvPr/>
        </p:nvGrpSpPr>
        <p:grpSpPr>
          <a:xfrm>
            <a:off x="201706" y="5019044"/>
            <a:ext cx="1702325" cy="1633557"/>
            <a:chOff x="3790357" y="1727004"/>
            <a:chExt cx="2546898" cy="282282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FB2A2A-61D7-D0A2-82BF-7C4486ECE494}"/>
                </a:ext>
              </a:extLst>
            </p:cNvPr>
            <p:cNvSpPr/>
            <p:nvPr/>
          </p:nvSpPr>
          <p:spPr>
            <a:xfrm rot="20419300">
              <a:off x="3790357" y="2577464"/>
              <a:ext cx="1591629" cy="1972367"/>
            </a:xfrm>
            <a:custGeom>
              <a:avLst/>
              <a:gdLst>
                <a:gd name="connsiteX0" fmla="*/ 760649 w 1591629"/>
                <a:gd name="connsiteY0" fmla="*/ 0 h 1972367"/>
                <a:gd name="connsiteX1" fmla="*/ 795715 w 1591629"/>
                <a:gd name="connsiteY1" fmla="*/ 13842 h 1972367"/>
                <a:gd name="connsiteX2" fmla="*/ 1152838 w 1591629"/>
                <a:gd name="connsiteY2" fmla="*/ 196556 h 1972367"/>
                <a:gd name="connsiteX3" fmla="*/ 1196210 w 1591629"/>
                <a:gd name="connsiteY3" fmla="*/ 213167 h 1972367"/>
                <a:gd name="connsiteX4" fmla="*/ 1261729 w 1591629"/>
                <a:gd name="connsiteY4" fmla="*/ 339129 h 1972367"/>
                <a:gd name="connsiteX5" fmla="*/ 1204515 w 1591629"/>
                <a:gd name="connsiteY5" fmla="*/ 402340 h 1972367"/>
                <a:gd name="connsiteX6" fmla="*/ 1122386 w 1591629"/>
                <a:gd name="connsiteY6" fmla="*/ 429101 h 1972367"/>
                <a:gd name="connsiteX7" fmla="*/ 1115927 w 1591629"/>
                <a:gd name="connsiteY7" fmla="*/ 432793 h 1972367"/>
                <a:gd name="connsiteX8" fmla="*/ 1205899 w 1591629"/>
                <a:gd name="connsiteY8" fmla="*/ 485854 h 1972367"/>
                <a:gd name="connsiteX9" fmla="*/ 1354931 w 1591629"/>
                <a:gd name="connsiteY9" fmla="*/ 569367 h 1972367"/>
                <a:gd name="connsiteX10" fmla="*/ 1447673 w 1591629"/>
                <a:gd name="connsiteY10" fmla="*/ 631656 h 1972367"/>
                <a:gd name="connsiteX11" fmla="*/ 1531186 w 1591629"/>
                <a:gd name="connsiteY11" fmla="*/ 681487 h 1972367"/>
                <a:gd name="connsiteX12" fmla="*/ 1591629 w 1591629"/>
                <a:gd name="connsiteY12" fmla="*/ 712029 h 1972367"/>
                <a:gd name="connsiteX13" fmla="*/ 1142918 w 1591629"/>
                <a:gd name="connsiteY13" fmla="*/ 1972367 h 1972367"/>
                <a:gd name="connsiteX14" fmla="*/ 1137497 w 1591629"/>
                <a:gd name="connsiteY14" fmla="*/ 1967119 h 1972367"/>
                <a:gd name="connsiteX15" fmla="*/ 1111313 w 1591629"/>
                <a:gd name="connsiteY15" fmla="*/ 1921728 h 1972367"/>
                <a:gd name="connsiteX16" fmla="*/ 1006575 w 1591629"/>
                <a:gd name="connsiteY16" fmla="*/ 1776849 h 1972367"/>
                <a:gd name="connsiteX17" fmla="*/ 949361 w 1591629"/>
                <a:gd name="connsiteY17" fmla="*/ 1677187 h 1972367"/>
                <a:gd name="connsiteX18" fmla="*/ 878767 w 1591629"/>
                <a:gd name="connsiteY18" fmla="*/ 1515697 h 1972367"/>
                <a:gd name="connsiteX19" fmla="*/ 763879 w 1591629"/>
                <a:gd name="connsiteY19" fmla="*/ 1288227 h 1972367"/>
                <a:gd name="connsiteX20" fmla="*/ 751421 w 1591629"/>
                <a:gd name="connsiteY20" fmla="*/ 1258698 h 1972367"/>
                <a:gd name="connsiteX21" fmla="*/ 708972 w 1591629"/>
                <a:gd name="connsiteY21" fmla="*/ 1229629 h 1972367"/>
                <a:gd name="connsiteX22" fmla="*/ 657295 w 1591629"/>
                <a:gd name="connsiteY22" fmla="*/ 1208866 h 1972367"/>
                <a:gd name="connsiteX23" fmla="*/ 626382 w 1591629"/>
                <a:gd name="connsiteY23" fmla="*/ 1176568 h 1972367"/>
                <a:gd name="connsiteX24" fmla="*/ 501804 w 1591629"/>
                <a:gd name="connsiteY24" fmla="*/ 1111511 h 1972367"/>
                <a:gd name="connsiteX25" fmla="*/ 408140 w 1591629"/>
                <a:gd name="connsiteY25" fmla="*/ 1116125 h 1972367"/>
                <a:gd name="connsiteX26" fmla="*/ 340776 w 1591629"/>
                <a:gd name="connsiteY26" fmla="*/ 1093978 h 1972367"/>
                <a:gd name="connsiteX27" fmla="*/ 313092 w 1591629"/>
                <a:gd name="connsiteY27" fmla="*/ 1069985 h 1972367"/>
                <a:gd name="connsiteX28" fmla="*/ 255417 w 1591629"/>
                <a:gd name="connsiteY28" fmla="*/ 991086 h 1972367"/>
                <a:gd name="connsiteX29" fmla="*/ 248034 w 1591629"/>
                <a:gd name="connsiteY29" fmla="*/ 868354 h 1972367"/>
                <a:gd name="connsiteX30" fmla="*/ 278025 w 1591629"/>
                <a:gd name="connsiteY30" fmla="*/ 822214 h 1972367"/>
                <a:gd name="connsiteX31" fmla="*/ 318628 w 1591629"/>
                <a:gd name="connsiteY31" fmla="*/ 768230 h 1972367"/>
                <a:gd name="connsiteX32" fmla="*/ 331086 w 1591629"/>
                <a:gd name="connsiteY32" fmla="*/ 747928 h 1972367"/>
                <a:gd name="connsiteX33" fmla="*/ 349080 w 1591629"/>
                <a:gd name="connsiteY33" fmla="*/ 725320 h 1972367"/>
                <a:gd name="connsiteX34" fmla="*/ 351849 w 1591629"/>
                <a:gd name="connsiteY34" fmla="*/ 653342 h 1972367"/>
                <a:gd name="connsiteX35" fmla="*/ 303402 w 1591629"/>
                <a:gd name="connsiteY35" fmla="*/ 567060 h 1972367"/>
                <a:gd name="connsiteX36" fmla="*/ 319551 w 1591629"/>
                <a:gd name="connsiteY36" fmla="*/ 546297 h 1972367"/>
                <a:gd name="connsiteX37" fmla="*/ 348619 w 1591629"/>
                <a:gd name="connsiteY37" fmla="*/ 553679 h 1972367"/>
                <a:gd name="connsiteX38" fmla="*/ 369382 w 1591629"/>
                <a:gd name="connsiteY38" fmla="*/ 553218 h 1972367"/>
                <a:gd name="connsiteX39" fmla="*/ 367998 w 1591629"/>
                <a:gd name="connsiteY39" fmla="*/ 537992 h 1972367"/>
                <a:gd name="connsiteX40" fmla="*/ 350004 w 1591629"/>
                <a:gd name="connsiteY40" fmla="*/ 527380 h 1972367"/>
                <a:gd name="connsiteX41" fmla="*/ 269259 w 1591629"/>
                <a:gd name="connsiteY41" fmla="*/ 520458 h 1972367"/>
                <a:gd name="connsiteX42" fmla="*/ 103155 w 1591629"/>
                <a:gd name="connsiteY42" fmla="*/ 475703 h 1972367"/>
                <a:gd name="connsiteX43" fmla="*/ 21948 w 1591629"/>
                <a:gd name="connsiteY43" fmla="*/ 412491 h 1972367"/>
                <a:gd name="connsiteX44" fmla="*/ 724 w 1591629"/>
                <a:gd name="connsiteY44" fmla="*/ 318366 h 1972367"/>
                <a:gd name="connsiteX45" fmla="*/ 45480 w 1591629"/>
                <a:gd name="connsiteY45" fmla="*/ 166104 h 1972367"/>
                <a:gd name="connsiteX46" fmla="*/ 65320 w 1591629"/>
                <a:gd name="connsiteY46" fmla="*/ 164258 h 1972367"/>
                <a:gd name="connsiteX47" fmla="*/ 58860 w 1591629"/>
                <a:gd name="connsiteY47" fmla="*/ 152262 h 1972367"/>
                <a:gd name="connsiteX48" fmla="*/ 83776 w 1591629"/>
                <a:gd name="connsiteY48" fmla="*/ 188712 h 1972367"/>
                <a:gd name="connsiteX49" fmla="*/ 72702 w 1591629"/>
                <a:gd name="connsiteY49" fmla="*/ 269457 h 1972367"/>
                <a:gd name="connsiteX50" fmla="*/ 70395 w 1591629"/>
                <a:gd name="connsiteY50" fmla="*/ 326671 h 1972367"/>
                <a:gd name="connsiteX51" fmla="*/ 90697 w 1591629"/>
                <a:gd name="connsiteY51" fmla="*/ 351125 h 1972367"/>
                <a:gd name="connsiteX52" fmla="*/ 229117 w 1591629"/>
                <a:gd name="connsiteY52" fmla="*/ 382500 h 1972367"/>
                <a:gd name="connsiteX53" fmla="*/ 458894 w 1591629"/>
                <a:gd name="connsiteY53" fmla="*/ 374195 h 1972367"/>
                <a:gd name="connsiteX54" fmla="*/ 487039 w 1591629"/>
                <a:gd name="connsiteY54" fmla="*/ 357585 h 1972367"/>
                <a:gd name="connsiteX55" fmla="*/ 676674 w 1591629"/>
                <a:gd name="connsiteY55" fmla="*/ 278685 h 1972367"/>
                <a:gd name="connsiteX56" fmla="*/ 780489 w 1591629"/>
                <a:gd name="connsiteY56" fmla="*/ 262998 h 1972367"/>
                <a:gd name="connsiteX57" fmla="*/ 838626 w 1591629"/>
                <a:gd name="connsiteY57" fmla="*/ 252385 h 1972367"/>
                <a:gd name="connsiteX58" fmla="*/ 886149 w 1591629"/>
                <a:gd name="connsiteY58" fmla="*/ 262075 h 1972367"/>
                <a:gd name="connsiteX59" fmla="*/ 915218 w 1591629"/>
                <a:gd name="connsiteY59" fmla="*/ 266227 h 1972367"/>
                <a:gd name="connsiteX60" fmla="*/ 943363 w 1591629"/>
                <a:gd name="connsiteY60" fmla="*/ 259306 h 1972367"/>
                <a:gd name="connsiteX61" fmla="*/ 996885 w 1591629"/>
                <a:gd name="connsiteY61" fmla="*/ 279608 h 1972367"/>
                <a:gd name="connsiteX62" fmla="*/ 1013496 w 1591629"/>
                <a:gd name="connsiteY62" fmla="*/ 288375 h 1972367"/>
                <a:gd name="connsiteX63" fmla="*/ 1075784 w 1591629"/>
                <a:gd name="connsiteY63" fmla="*/ 288375 h 1972367"/>
                <a:gd name="connsiteX64" fmla="*/ 1057328 w 1591629"/>
                <a:gd name="connsiteY64" fmla="*/ 269457 h 1972367"/>
                <a:gd name="connsiteX65" fmla="*/ 922139 w 1591629"/>
                <a:gd name="connsiteY65" fmla="*/ 180869 h 1972367"/>
                <a:gd name="connsiteX66" fmla="*/ 775414 w 1591629"/>
                <a:gd name="connsiteY66" fmla="*/ 59521 h 1972367"/>
                <a:gd name="connsiteX67" fmla="*/ 750037 w 1591629"/>
                <a:gd name="connsiteY67" fmla="*/ 11535 h 1972367"/>
                <a:gd name="connsiteX68" fmla="*/ 760649 w 1591629"/>
                <a:gd name="connsiteY68" fmla="*/ 0 h 197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91629" h="1972367">
                  <a:moveTo>
                    <a:pt x="760649" y="0"/>
                  </a:moveTo>
                  <a:cubicBezTo>
                    <a:pt x="774491" y="461"/>
                    <a:pt x="786026" y="5075"/>
                    <a:pt x="795715" y="13842"/>
                  </a:cubicBezTo>
                  <a:cubicBezTo>
                    <a:pt x="897684" y="108429"/>
                    <a:pt x="1025492" y="151800"/>
                    <a:pt x="1152838" y="196556"/>
                  </a:cubicBezTo>
                  <a:cubicBezTo>
                    <a:pt x="1167603" y="202093"/>
                    <a:pt x="1182368" y="206707"/>
                    <a:pt x="1196210" y="213167"/>
                  </a:cubicBezTo>
                  <a:cubicBezTo>
                    <a:pt x="1244657" y="234852"/>
                    <a:pt x="1271879" y="288375"/>
                    <a:pt x="1261729" y="339129"/>
                  </a:cubicBezTo>
                  <a:cubicBezTo>
                    <a:pt x="1255269" y="371427"/>
                    <a:pt x="1234506" y="391728"/>
                    <a:pt x="1204515" y="402340"/>
                  </a:cubicBezTo>
                  <a:cubicBezTo>
                    <a:pt x="1177292" y="412030"/>
                    <a:pt x="1149608" y="420335"/>
                    <a:pt x="1122386" y="429101"/>
                  </a:cubicBezTo>
                  <a:cubicBezTo>
                    <a:pt x="1120541" y="430024"/>
                    <a:pt x="1118695" y="431408"/>
                    <a:pt x="1115927" y="432793"/>
                  </a:cubicBezTo>
                  <a:cubicBezTo>
                    <a:pt x="1144994" y="453094"/>
                    <a:pt x="1175908" y="468782"/>
                    <a:pt x="1205899" y="485854"/>
                  </a:cubicBezTo>
                  <a:cubicBezTo>
                    <a:pt x="1255269" y="513538"/>
                    <a:pt x="1306023" y="540299"/>
                    <a:pt x="1354931" y="569367"/>
                  </a:cubicBezTo>
                  <a:cubicBezTo>
                    <a:pt x="1387229" y="588284"/>
                    <a:pt x="1420450" y="606740"/>
                    <a:pt x="1447673" y="631656"/>
                  </a:cubicBezTo>
                  <a:cubicBezTo>
                    <a:pt x="1472588" y="654726"/>
                    <a:pt x="1501195" y="668106"/>
                    <a:pt x="1531186" y="681487"/>
                  </a:cubicBezTo>
                  <a:lnTo>
                    <a:pt x="1591629" y="712029"/>
                  </a:lnTo>
                  <a:lnTo>
                    <a:pt x="1142918" y="1972367"/>
                  </a:lnTo>
                  <a:lnTo>
                    <a:pt x="1137497" y="1967119"/>
                  </a:lnTo>
                  <a:cubicBezTo>
                    <a:pt x="1126885" y="1953335"/>
                    <a:pt x="1118234" y="1938108"/>
                    <a:pt x="1111313" y="1921728"/>
                  </a:cubicBezTo>
                  <a:cubicBezTo>
                    <a:pt x="1087781" y="1864976"/>
                    <a:pt x="1053638" y="1816991"/>
                    <a:pt x="1006575" y="1776849"/>
                  </a:cubicBezTo>
                  <a:cubicBezTo>
                    <a:pt x="976122" y="1751011"/>
                    <a:pt x="957205" y="1716867"/>
                    <a:pt x="949361" y="1677187"/>
                  </a:cubicBezTo>
                  <a:cubicBezTo>
                    <a:pt x="937826" y="1618128"/>
                    <a:pt x="911526" y="1565067"/>
                    <a:pt x="878767" y="1515697"/>
                  </a:cubicBezTo>
                  <a:cubicBezTo>
                    <a:pt x="831243" y="1444180"/>
                    <a:pt x="792947" y="1368972"/>
                    <a:pt x="763879" y="1288227"/>
                  </a:cubicBezTo>
                  <a:cubicBezTo>
                    <a:pt x="760188" y="1278076"/>
                    <a:pt x="755112" y="1268848"/>
                    <a:pt x="751421" y="1258698"/>
                  </a:cubicBezTo>
                  <a:cubicBezTo>
                    <a:pt x="744500" y="1238396"/>
                    <a:pt x="735272" y="1225015"/>
                    <a:pt x="708972" y="1229629"/>
                  </a:cubicBezTo>
                  <a:cubicBezTo>
                    <a:pt x="689593" y="1233321"/>
                    <a:pt x="672060" y="1222247"/>
                    <a:pt x="657295" y="1208866"/>
                  </a:cubicBezTo>
                  <a:cubicBezTo>
                    <a:pt x="646222" y="1198716"/>
                    <a:pt x="635148" y="1188565"/>
                    <a:pt x="626382" y="1176568"/>
                  </a:cubicBezTo>
                  <a:cubicBezTo>
                    <a:pt x="595929" y="1133197"/>
                    <a:pt x="552558" y="1116125"/>
                    <a:pt x="501804" y="1111511"/>
                  </a:cubicBezTo>
                  <a:cubicBezTo>
                    <a:pt x="469967" y="1108281"/>
                    <a:pt x="439053" y="1109204"/>
                    <a:pt x="408140" y="1116125"/>
                  </a:cubicBezTo>
                  <a:cubicBezTo>
                    <a:pt x="381840" y="1121662"/>
                    <a:pt x="358308" y="1117048"/>
                    <a:pt x="340776" y="1093978"/>
                  </a:cubicBezTo>
                  <a:cubicBezTo>
                    <a:pt x="333393" y="1083827"/>
                    <a:pt x="323703" y="1075983"/>
                    <a:pt x="313092" y="1069985"/>
                  </a:cubicBezTo>
                  <a:cubicBezTo>
                    <a:pt x="281716" y="1052452"/>
                    <a:pt x="264183" y="1025229"/>
                    <a:pt x="255417" y="991086"/>
                  </a:cubicBezTo>
                  <a:cubicBezTo>
                    <a:pt x="245266" y="950483"/>
                    <a:pt x="234654" y="910341"/>
                    <a:pt x="248034" y="868354"/>
                  </a:cubicBezTo>
                  <a:cubicBezTo>
                    <a:pt x="254032" y="849898"/>
                    <a:pt x="262338" y="834210"/>
                    <a:pt x="278025" y="822214"/>
                  </a:cubicBezTo>
                  <a:cubicBezTo>
                    <a:pt x="296481" y="808372"/>
                    <a:pt x="311246" y="790839"/>
                    <a:pt x="318628" y="768230"/>
                  </a:cubicBezTo>
                  <a:cubicBezTo>
                    <a:pt x="320935" y="760848"/>
                    <a:pt x="326472" y="754388"/>
                    <a:pt x="331086" y="747928"/>
                  </a:cubicBezTo>
                  <a:cubicBezTo>
                    <a:pt x="336623" y="740085"/>
                    <a:pt x="343083" y="733164"/>
                    <a:pt x="349080" y="725320"/>
                  </a:cubicBezTo>
                  <a:cubicBezTo>
                    <a:pt x="374919" y="691638"/>
                    <a:pt x="374919" y="687485"/>
                    <a:pt x="351849" y="653342"/>
                  </a:cubicBezTo>
                  <a:cubicBezTo>
                    <a:pt x="333393" y="625658"/>
                    <a:pt x="314937" y="598435"/>
                    <a:pt x="303402" y="567060"/>
                  </a:cubicBezTo>
                  <a:cubicBezTo>
                    <a:pt x="298326" y="552756"/>
                    <a:pt x="303864" y="544913"/>
                    <a:pt x="319551" y="546297"/>
                  </a:cubicBezTo>
                  <a:cubicBezTo>
                    <a:pt x="329241" y="547220"/>
                    <a:pt x="338930" y="550911"/>
                    <a:pt x="348619" y="553679"/>
                  </a:cubicBezTo>
                  <a:cubicBezTo>
                    <a:pt x="355540" y="555525"/>
                    <a:pt x="363846" y="558755"/>
                    <a:pt x="369382" y="553218"/>
                  </a:cubicBezTo>
                  <a:cubicBezTo>
                    <a:pt x="371689" y="550911"/>
                    <a:pt x="369843" y="543067"/>
                    <a:pt x="367998" y="537992"/>
                  </a:cubicBezTo>
                  <a:cubicBezTo>
                    <a:pt x="364768" y="530148"/>
                    <a:pt x="357847" y="525995"/>
                    <a:pt x="350004" y="527380"/>
                  </a:cubicBezTo>
                  <a:cubicBezTo>
                    <a:pt x="322320" y="531993"/>
                    <a:pt x="296019" y="525073"/>
                    <a:pt x="269259" y="520458"/>
                  </a:cubicBezTo>
                  <a:cubicBezTo>
                    <a:pt x="212506" y="510769"/>
                    <a:pt x="155754" y="500157"/>
                    <a:pt x="103155" y="475703"/>
                  </a:cubicBezTo>
                  <a:cubicBezTo>
                    <a:pt x="71318" y="460938"/>
                    <a:pt x="44557" y="440175"/>
                    <a:pt x="21948" y="412491"/>
                  </a:cubicBezTo>
                  <a:cubicBezTo>
                    <a:pt x="-1122" y="383884"/>
                    <a:pt x="-1122" y="351586"/>
                    <a:pt x="724" y="318366"/>
                  </a:cubicBezTo>
                  <a:cubicBezTo>
                    <a:pt x="3954" y="264382"/>
                    <a:pt x="22410" y="214551"/>
                    <a:pt x="45480" y="166104"/>
                  </a:cubicBezTo>
                  <a:cubicBezTo>
                    <a:pt x="48248" y="160106"/>
                    <a:pt x="48710" y="160567"/>
                    <a:pt x="65320" y="164258"/>
                  </a:cubicBezTo>
                  <a:cubicBezTo>
                    <a:pt x="64859" y="159183"/>
                    <a:pt x="55631" y="158721"/>
                    <a:pt x="58860" y="152262"/>
                  </a:cubicBezTo>
                  <a:cubicBezTo>
                    <a:pt x="75009" y="157337"/>
                    <a:pt x="82853" y="168411"/>
                    <a:pt x="83776" y="188712"/>
                  </a:cubicBezTo>
                  <a:cubicBezTo>
                    <a:pt x="85160" y="216396"/>
                    <a:pt x="76855" y="242696"/>
                    <a:pt x="72702" y="269457"/>
                  </a:cubicBezTo>
                  <a:cubicBezTo>
                    <a:pt x="69473" y="288375"/>
                    <a:pt x="65320" y="307292"/>
                    <a:pt x="70395" y="326671"/>
                  </a:cubicBezTo>
                  <a:cubicBezTo>
                    <a:pt x="73164" y="338667"/>
                    <a:pt x="79162" y="346511"/>
                    <a:pt x="90697" y="351125"/>
                  </a:cubicBezTo>
                  <a:cubicBezTo>
                    <a:pt x="134991" y="369581"/>
                    <a:pt x="182054" y="377886"/>
                    <a:pt x="229117" y="382500"/>
                  </a:cubicBezTo>
                  <a:cubicBezTo>
                    <a:pt x="305709" y="389882"/>
                    <a:pt x="382763" y="388498"/>
                    <a:pt x="458894" y="374195"/>
                  </a:cubicBezTo>
                  <a:cubicBezTo>
                    <a:pt x="470890" y="371888"/>
                    <a:pt x="479195" y="366351"/>
                    <a:pt x="487039" y="357585"/>
                  </a:cubicBezTo>
                  <a:cubicBezTo>
                    <a:pt x="536870" y="299448"/>
                    <a:pt x="601005" y="274533"/>
                    <a:pt x="676674" y="278685"/>
                  </a:cubicBezTo>
                  <a:cubicBezTo>
                    <a:pt x="712202" y="280531"/>
                    <a:pt x="746346" y="270841"/>
                    <a:pt x="780489" y="262998"/>
                  </a:cubicBezTo>
                  <a:cubicBezTo>
                    <a:pt x="799868" y="258845"/>
                    <a:pt x="818785" y="254692"/>
                    <a:pt x="838626" y="252385"/>
                  </a:cubicBezTo>
                  <a:cubicBezTo>
                    <a:pt x="855697" y="250540"/>
                    <a:pt x="871846" y="251463"/>
                    <a:pt x="886149" y="262075"/>
                  </a:cubicBezTo>
                  <a:cubicBezTo>
                    <a:pt x="894916" y="268534"/>
                    <a:pt x="905067" y="268996"/>
                    <a:pt x="915218" y="266227"/>
                  </a:cubicBezTo>
                  <a:cubicBezTo>
                    <a:pt x="924907" y="263920"/>
                    <a:pt x="934135" y="261613"/>
                    <a:pt x="943363" y="259306"/>
                  </a:cubicBezTo>
                  <a:cubicBezTo>
                    <a:pt x="965972" y="253308"/>
                    <a:pt x="984428" y="259306"/>
                    <a:pt x="996885" y="279608"/>
                  </a:cubicBezTo>
                  <a:cubicBezTo>
                    <a:pt x="1001038" y="286529"/>
                    <a:pt x="1005652" y="288375"/>
                    <a:pt x="1013496" y="288375"/>
                  </a:cubicBezTo>
                  <a:cubicBezTo>
                    <a:pt x="1033797" y="287913"/>
                    <a:pt x="1054099" y="288375"/>
                    <a:pt x="1075784" y="288375"/>
                  </a:cubicBezTo>
                  <a:cubicBezTo>
                    <a:pt x="1071632" y="279147"/>
                    <a:pt x="1063788" y="274533"/>
                    <a:pt x="1057328" y="269457"/>
                  </a:cubicBezTo>
                  <a:cubicBezTo>
                    <a:pt x="1014880" y="235775"/>
                    <a:pt x="966894" y="210860"/>
                    <a:pt x="922139" y="180869"/>
                  </a:cubicBezTo>
                  <a:cubicBezTo>
                    <a:pt x="869078" y="144879"/>
                    <a:pt x="822015" y="102892"/>
                    <a:pt x="775414" y="59521"/>
                  </a:cubicBezTo>
                  <a:cubicBezTo>
                    <a:pt x="761572" y="46601"/>
                    <a:pt x="750498" y="31837"/>
                    <a:pt x="750037" y="11535"/>
                  </a:cubicBezTo>
                  <a:cubicBezTo>
                    <a:pt x="750037" y="3230"/>
                    <a:pt x="751882" y="0"/>
                    <a:pt x="760649" y="0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Up Arrow 7">
              <a:extLst>
                <a:ext uri="{FF2B5EF4-FFF2-40B4-BE49-F238E27FC236}">
                  <a16:creationId xmlns:a16="http://schemas.microsoft.com/office/drawing/2014/main" id="{2167A3AB-0FD3-769A-3F91-9030A15D243A}"/>
                </a:ext>
              </a:extLst>
            </p:cNvPr>
            <p:cNvSpPr/>
            <p:nvPr/>
          </p:nvSpPr>
          <p:spPr>
            <a:xfrm rot="10800000" flipV="1">
              <a:off x="4826586" y="1727004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F2EB1-1908-0A89-2173-EDA974311BF0}"/>
              </a:ext>
            </a:extLst>
          </p:cNvPr>
          <p:cNvGrpSpPr/>
          <p:nvPr/>
        </p:nvGrpSpPr>
        <p:grpSpPr>
          <a:xfrm>
            <a:off x="1710137" y="4973318"/>
            <a:ext cx="1900509" cy="1842677"/>
            <a:chOff x="5843802" y="2795035"/>
            <a:chExt cx="2503314" cy="304741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97D72E8-CE6B-37EA-333E-3876697DC559}"/>
                </a:ext>
              </a:extLst>
            </p:cNvPr>
            <p:cNvSpPr/>
            <p:nvPr/>
          </p:nvSpPr>
          <p:spPr>
            <a:xfrm rot="2082747" flipH="1">
              <a:off x="6613404" y="2795035"/>
              <a:ext cx="1733712" cy="1835947"/>
            </a:xfrm>
            <a:custGeom>
              <a:avLst/>
              <a:gdLst>
                <a:gd name="connsiteX0" fmla="*/ 975077 w 1504382"/>
                <a:gd name="connsiteY0" fmla="*/ 0 h 1640133"/>
                <a:gd name="connsiteX1" fmla="*/ 910776 w 1504382"/>
                <a:gd name="connsiteY1" fmla="*/ 0 h 1640133"/>
                <a:gd name="connsiteX2" fmla="*/ 870129 w 1504382"/>
                <a:gd name="connsiteY2" fmla="*/ 13549 h 1640133"/>
                <a:gd name="connsiteX3" fmla="*/ 795723 w 1504382"/>
                <a:gd name="connsiteY3" fmla="*/ 17683 h 1640133"/>
                <a:gd name="connsiteX4" fmla="*/ 602132 w 1504382"/>
                <a:gd name="connsiteY4" fmla="*/ 95073 h 1640133"/>
                <a:gd name="connsiteX5" fmla="*/ 562174 w 1504382"/>
                <a:gd name="connsiteY5" fmla="*/ 126076 h 1640133"/>
                <a:gd name="connsiteX6" fmla="*/ 541505 w 1504382"/>
                <a:gd name="connsiteY6" fmla="*/ 175450 h 1640133"/>
                <a:gd name="connsiteX7" fmla="*/ 545409 w 1504382"/>
                <a:gd name="connsiteY7" fmla="*/ 200481 h 1640133"/>
                <a:gd name="connsiteX8" fmla="*/ 499250 w 1504382"/>
                <a:gd name="connsiteY8" fmla="*/ 294866 h 1640133"/>
                <a:gd name="connsiteX9" fmla="*/ 421860 w 1504382"/>
                <a:gd name="connsiteY9" fmla="*/ 339417 h 1640133"/>
                <a:gd name="connsiteX10" fmla="*/ 411755 w 1504382"/>
                <a:gd name="connsiteY10" fmla="*/ 406244 h 1640133"/>
                <a:gd name="connsiteX11" fmla="*/ 454010 w 1504382"/>
                <a:gd name="connsiteY11" fmla="*/ 449877 h 1640133"/>
                <a:gd name="connsiteX12" fmla="*/ 533468 w 1504382"/>
                <a:gd name="connsiteY12" fmla="*/ 471693 h 1640133"/>
                <a:gd name="connsiteX13" fmla="*/ 571359 w 1504382"/>
                <a:gd name="connsiteY13" fmla="*/ 448499 h 1640133"/>
                <a:gd name="connsiteX14" fmla="*/ 589272 w 1504382"/>
                <a:gd name="connsiteY14" fmla="*/ 433802 h 1640133"/>
                <a:gd name="connsiteX15" fmla="*/ 607643 w 1504382"/>
                <a:gd name="connsiteY15" fmla="*/ 439772 h 1640133"/>
                <a:gd name="connsiteX16" fmla="*/ 599606 w 1504382"/>
                <a:gd name="connsiteY16" fmla="*/ 456307 h 1640133"/>
                <a:gd name="connsiteX17" fmla="*/ 551839 w 1504382"/>
                <a:gd name="connsiteY17" fmla="*/ 478812 h 1640133"/>
                <a:gd name="connsiteX18" fmla="*/ 528875 w 1504382"/>
                <a:gd name="connsiteY18" fmla="*/ 503155 h 1640133"/>
                <a:gd name="connsiteX19" fmla="*/ 559188 w 1504382"/>
                <a:gd name="connsiteY19" fmla="*/ 540128 h 1640133"/>
                <a:gd name="connsiteX20" fmla="*/ 611548 w 1504382"/>
                <a:gd name="connsiteY20" fmla="*/ 537142 h 1640133"/>
                <a:gd name="connsiteX21" fmla="*/ 635201 w 1504382"/>
                <a:gd name="connsiteY21" fmla="*/ 533468 h 1640133"/>
                <a:gd name="connsiteX22" fmla="*/ 653113 w 1504382"/>
                <a:gd name="connsiteY22" fmla="*/ 538061 h 1640133"/>
                <a:gd name="connsiteX23" fmla="*/ 654262 w 1504382"/>
                <a:gd name="connsiteY23" fmla="*/ 560336 h 1640133"/>
                <a:gd name="connsiteX24" fmla="*/ 640942 w 1504382"/>
                <a:gd name="connsiteY24" fmla="*/ 575493 h 1640133"/>
                <a:gd name="connsiteX25" fmla="*/ 529104 w 1504382"/>
                <a:gd name="connsiteY25" fmla="*/ 699272 h 1640133"/>
                <a:gd name="connsiteX26" fmla="*/ 504303 w 1504382"/>
                <a:gd name="connsiteY26" fmla="*/ 764032 h 1640133"/>
                <a:gd name="connsiteX27" fmla="*/ 469626 w 1504382"/>
                <a:gd name="connsiteY27" fmla="*/ 805139 h 1640133"/>
                <a:gd name="connsiteX28" fmla="*/ 302674 w 1504382"/>
                <a:gd name="connsiteY28" fmla="*/ 902739 h 1640133"/>
                <a:gd name="connsiteX29" fmla="*/ 175220 w 1504382"/>
                <a:gd name="connsiteY29" fmla="*/ 992301 h 1640133"/>
                <a:gd name="connsiteX30" fmla="*/ 88414 w 1504382"/>
                <a:gd name="connsiteY30" fmla="*/ 1090360 h 1640133"/>
                <a:gd name="connsiteX31" fmla="*/ 5282 w 1504382"/>
                <a:gd name="connsiteY31" fmla="*/ 1293137 h 1640133"/>
                <a:gd name="connsiteX32" fmla="*/ 0 w 1504382"/>
                <a:gd name="connsiteY32" fmla="*/ 1303012 h 1640133"/>
                <a:gd name="connsiteX33" fmla="*/ 0 w 1504382"/>
                <a:gd name="connsiteY33" fmla="*/ 1378795 h 1640133"/>
                <a:gd name="connsiteX34" fmla="*/ 30313 w 1504382"/>
                <a:gd name="connsiteY34" fmla="*/ 1362720 h 1640133"/>
                <a:gd name="connsiteX35" fmla="*/ 30543 w 1504382"/>
                <a:gd name="connsiteY35" fmla="*/ 1387751 h 1640133"/>
                <a:gd name="connsiteX36" fmla="*/ 39729 w 1504382"/>
                <a:gd name="connsiteY36" fmla="*/ 1427710 h 1640133"/>
                <a:gd name="connsiteX37" fmla="*/ 52130 w 1504382"/>
                <a:gd name="connsiteY37" fmla="*/ 1435977 h 1640133"/>
                <a:gd name="connsiteX38" fmla="*/ 60626 w 1504382"/>
                <a:gd name="connsiteY38" fmla="*/ 1425183 h 1640133"/>
                <a:gd name="connsiteX39" fmla="*/ 64301 w 1504382"/>
                <a:gd name="connsiteY39" fmla="*/ 1413931 h 1640133"/>
                <a:gd name="connsiteX40" fmla="*/ 67975 w 1504382"/>
                <a:gd name="connsiteY40" fmla="*/ 1430925 h 1640133"/>
                <a:gd name="connsiteX41" fmla="*/ 76013 w 1504382"/>
                <a:gd name="connsiteY41" fmla="*/ 1441029 h 1640133"/>
                <a:gd name="connsiteX42" fmla="*/ 88414 w 1504382"/>
                <a:gd name="connsiteY42" fmla="*/ 1431614 h 1640133"/>
                <a:gd name="connsiteX43" fmla="*/ 94384 w 1504382"/>
                <a:gd name="connsiteY43" fmla="*/ 1408419 h 1640133"/>
                <a:gd name="connsiteX44" fmla="*/ 99896 w 1504382"/>
                <a:gd name="connsiteY44" fmla="*/ 1398085 h 1640133"/>
                <a:gd name="connsiteX45" fmla="*/ 108393 w 1504382"/>
                <a:gd name="connsiteY45" fmla="*/ 1410946 h 1640133"/>
                <a:gd name="connsiteX46" fmla="*/ 126305 w 1504382"/>
                <a:gd name="connsiteY46" fmla="*/ 1413012 h 1640133"/>
                <a:gd name="connsiteX47" fmla="*/ 135721 w 1504382"/>
                <a:gd name="connsiteY47" fmla="*/ 1392344 h 1640133"/>
                <a:gd name="connsiteX48" fmla="*/ 158226 w 1504382"/>
                <a:gd name="connsiteY48" fmla="*/ 1370069 h 1640133"/>
                <a:gd name="connsiteX49" fmla="*/ 202318 w 1504382"/>
                <a:gd name="connsiteY49" fmla="*/ 1329192 h 1640133"/>
                <a:gd name="connsiteX50" fmla="*/ 213341 w 1504382"/>
                <a:gd name="connsiteY50" fmla="*/ 1287166 h 1640133"/>
                <a:gd name="connsiteX51" fmla="*/ 217475 w 1504382"/>
                <a:gd name="connsiteY51" fmla="*/ 1270402 h 1640133"/>
                <a:gd name="connsiteX52" fmla="*/ 244343 w 1504382"/>
                <a:gd name="connsiteY52" fmla="*/ 1249964 h 1640133"/>
                <a:gd name="connsiteX53" fmla="*/ 338269 w 1504382"/>
                <a:gd name="connsiteY53" fmla="*/ 1253408 h 1640133"/>
                <a:gd name="connsiteX54" fmla="*/ 531401 w 1504382"/>
                <a:gd name="connsiteY54" fmla="*/ 1270862 h 1640133"/>
                <a:gd name="connsiteX55" fmla="*/ 543572 w 1504382"/>
                <a:gd name="connsiteY55" fmla="*/ 1273847 h 1640133"/>
                <a:gd name="connsiteX56" fmla="*/ 547017 w 1504382"/>
                <a:gd name="connsiteY56" fmla="*/ 1295204 h 1640133"/>
                <a:gd name="connsiteX57" fmla="*/ 401651 w 1504382"/>
                <a:gd name="connsiteY57" fmla="*/ 1398775 h 1640133"/>
                <a:gd name="connsiteX58" fmla="*/ 375931 w 1504382"/>
                <a:gd name="connsiteY58" fmla="*/ 1415998 h 1640133"/>
                <a:gd name="connsiteX59" fmla="*/ 351358 w 1504382"/>
                <a:gd name="connsiteY59" fmla="*/ 1432762 h 1640133"/>
                <a:gd name="connsiteX60" fmla="*/ 329083 w 1504382"/>
                <a:gd name="connsiteY60" fmla="*/ 1468357 h 1640133"/>
                <a:gd name="connsiteX61" fmla="*/ 324720 w 1504382"/>
                <a:gd name="connsiteY61" fmla="*/ 1541614 h 1640133"/>
                <a:gd name="connsiteX62" fmla="*/ 340565 w 1504382"/>
                <a:gd name="connsiteY62" fmla="*/ 1564579 h 1640133"/>
                <a:gd name="connsiteX63" fmla="*/ 372256 w 1504382"/>
                <a:gd name="connsiteY63" fmla="*/ 1563890 h 1640133"/>
                <a:gd name="connsiteX64" fmla="*/ 396599 w 1504382"/>
                <a:gd name="connsiteY64" fmla="*/ 1557689 h 1640133"/>
                <a:gd name="connsiteX65" fmla="*/ 396369 w 1504382"/>
                <a:gd name="connsiteY65" fmla="*/ 1559756 h 1640133"/>
                <a:gd name="connsiteX66" fmla="*/ 413133 w 1504382"/>
                <a:gd name="connsiteY66" fmla="*/ 1592825 h 1640133"/>
                <a:gd name="connsiteX67" fmla="*/ 519919 w 1504382"/>
                <a:gd name="connsiteY67" fmla="*/ 1582491 h 1640133"/>
                <a:gd name="connsiteX68" fmla="*/ 544261 w 1504382"/>
                <a:gd name="connsiteY68" fmla="*/ 1577669 h 1640133"/>
                <a:gd name="connsiteX69" fmla="*/ 517852 w 1504382"/>
                <a:gd name="connsiteY69" fmla="*/ 1608211 h 1640133"/>
                <a:gd name="connsiteX70" fmla="*/ 511192 w 1504382"/>
                <a:gd name="connsiteY70" fmla="*/ 1617397 h 1640133"/>
                <a:gd name="connsiteX71" fmla="*/ 512111 w 1504382"/>
                <a:gd name="connsiteY71" fmla="*/ 1628880 h 1640133"/>
                <a:gd name="connsiteX72" fmla="*/ 521067 w 1504382"/>
                <a:gd name="connsiteY72" fmla="*/ 1629569 h 1640133"/>
                <a:gd name="connsiteX73" fmla="*/ 531401 w 1504382"/>
                <a:gd name="connsiteY73" fmla="*/ 1627732 h 1640133"/>
                <a:gd name="connsiteX74" fmla="*/ 533698 w 1504382"/>
                <a:gd name="connsiteY74" fmla="*/ 1631636 h 1640133"/>
                <a:gd name="connsiteX75" fmla="*/ 523109 w 1504382"/>
                <a:gd name="connsiteY75" fmla="*/ 1640133 h 1640133"/>
                <a:gd name="connsiteX76" fmla="*/ 1503385 w 1504382"/>
                <a:gd name="connsiteY76" fmla="*/ 1569052 h 1640133"/>
                <a:gd name="connsiteX77" fmla="*/ 1504382 w 1504382"/>
                <a:gd name="connsiteY77" fmla="*/ 1556426 h 1640133"/>
                <a:gd name="connsiteX78" fmla="*/ 1497751 w 1504382"/>
                <a:gd name="connsiteY78" fmla="*/ 1472491 h 1640133"/>
                <a:gd name="connsiteX79" fmla="*/ 1444244 w 1504382"/>
                <a:gd name="connsiteY79" fmla="*/ 1240319 h 1640133"/>
                <a:gd name="connsiteX80" fmla="*/ 1420131 w 1504382"/>
                <a:gd name="connsiteY80" fmla="*/ 950046 h 1640133"/>
                <a:gd name="connsiteX81" fmla="*/ 1393492 w 1504382"/>
                <a:gd name="connsiteY81" fmla="*/ 736934 h 1640133"/>
                <a:gd name="connsiteX82" fmla="*/ 1295893 w 1504382"/>
                <a:gd name="connsiteY82" fmla="*/ 546328 h 1640133"/>
                <a:gd name="connsiteX83" fmla="*/ 1242385 w 1504382"/>
                <a:gd name="connsiteY83" fmla="*/ 456766 h 1640133"/>
                <a:gd name="connsiteX84" fmla="*/ 1221717 w 1504382"/>
                <a:gd name="connsiteY84" fmla="*/ 386035 h 1640133"/>
                <a:gd name="connsiteX85" fmla="*/ 1066246 w 1504382"/>
                <a:gd name="connsiteY85" fmla="*/ 122401 h 1640133"/>
                <a:gd name="connsiteX86" fmla="*/ 1046727 w 1504382"/>
                <a:gd name="connsiteY86" fmla="*/ 108393 h 1640133"/>
                <a:gd name="connsiteX87" fmla="*/ 1018021 w 1504382"/>
                <a:gd name="connsiteY87" fmla="*/ 53967 h 1640133"/>
                <a:gd name="connsiteX88" fmla="*/ 994367 w 1504382"/>
                <a:gd name="connsiteY88" fmla="*/ 11712 h 1640133"/>
                <a:gd name="connsiteX89" fmla="*/ 975077 w 1504382"/>
                <a:gd name="connsiteY89" fmla="*/ 0 h 1640133"/>
                <a:gd name="connsiteX0" fmla="*/ 975077 w 1504382"/>
                <a:gd name="connsiteY0" fmla="*/ 0 h 1631636"/>
                <a:gd name="connsiteX1" fmla="*/ 910776 w 1504382"/>
                <a:gd name="connsiteY1" fmla="*/ 0 h 1631636"/>
                <a:gd name="connsiteX2" fmla="*/ 870129 w 1504382"/>
                <a:gd name="connsiteY2" fmla="*/ 13549 h 1631636"/>
                <a:gd name="connsiteX3" fmla="*/ 795723 w 1504382"/>
                <a:gd name="connsiteY3" fmla="*/ 17683 h 1631636"/>
                <a:gd name="connsiteX4" fmla="*/ 602132 w 1504382"/>
                <a:gd name="connsiteY4" fmla="*/ 95073 h 1631636"/>
                <a:gd name="connsiteX5" fmla="*/ 562174 w 1504382"/>
                <a:gd name="connsiteY5" fmla="*/ 126076 h 1631636"/>
                <a:gd name="connsiteX6" fmla="*/ 541505 w 1504382"/>
                <a:gd name="connsiteY6" fmla="*/ 175450 h 1631636"/>
                <a:gd name="connsiteX7" fmla="*/ 545409 w 1504382"/>
                <a:gd name="connsiteY7" fmla="*/ 200481 h 1631636"/>
                <a:gd name="connsiteX8" fmla="*/ 499250 w 1504382"/>
                <a:gd name="connsiteY8" fmla="*/ 294866 h 1631636"/>
                <a:gd name="connsiteX9" fmla="*/ 421860 w 1504382"/>
                <a:gd name="connsiteY9" fmla="*/ 339417 h 1631636"/>
                <a:gd name="connsiteX10" fmla="*/ 411755 w 1504382"/>
                <a:gd name="connsiteY10" fmla="*/ 406244 h 1631636"/>
                <a:gd name="connsiteX11" fmla="*/ 454010 w 1504382"/>
                <a:gd name="connsiteY11" fmla="*/ 449877 h 1631636"/>
                <a:gd name="connsiteX12" fmla="*/ 533468 w 1504382"/>
                <a:gd name="connsiteY12" fmla="*/ 471693 h 1631636"/>
                <a:gd name="connsiteX13" fmla="*/ 571359 w 1504382"/>
                <a:gd name="connsiteY13" fmla="*/ 448499 h 1631636"/>
                <a:gd name="connsiteX14" fmla="*/ 589272 w 1504382"/>
                <a:gd name="connsiteY14" fmla="*/ 433802 h 1631636"/>
                <a:gd name="connsiteX15" fmla="*/ 607643 w 1504382"/>
                <a:gd name="connsiteY15" fmla="*/ 439772 h 1631636"/>
                <a:gd name="connsiteX16" fmla="*/ 599606 w 1504382"/>
                <a:gd name="connsiteY16" fmla="*/ 456307 h 1631636"/>
                <a:gd name="connsiteX17" fmla="*/ 551839 w 1504382"/>
                <a:gd name="connsiteY17" fmla="*/ 478812 h 1631636"/>
                <a:gd name="connsiteX18" fmla="*/ 528875 w 1504382"/>
                <a:gd name="connsiteY18" fmla="*/ 503155 h 1631636"/>
                <a:gd name="connsiteX19" fmla="*/ 559188 w 1504382"/>
                <a:gd name="connsiteY19" fmla="*/ 540128 h 1631636"/>
                <a:gd name="connsiteX20" fmla="*/ 611548 w 1504382"/>
                <a:gd name="connsiteY20" fmla="*/ 537142 h 1631636"/>
                <a:gd name="connsiteX21" fmla="*/ 635201 w 1504382"/>
                <a:gd name="connsiteY21" fmla="*/ 533468 h 1631636"/>
                <a:gd name="connsiteX22" fmla="*/ 653113 w 1504382"/>
                <a:gd name="connsiteY22" fmla="*/ 538061 h 1631636"/>
                <a:gd name="connsiteX23" fmla="*/ 654262 w 1504382"/>
                <a:gd name="connsiteY23" fmla="*/ 560336 h 1631636"/>
                <a:gd name="connsiteX24" fmla="*/ 640942 w 1504382"/>
                <a:gd name="connsiteY24" fmla="*/ 575493 h 1631636"/>
                <a:gd name="connsiteX25" fmla="*/ 529104 w 1504382"/>
                <a:gd name="connsiteY25" fmla="*/ 699272 h 1631636"/>
                <a:gd name="connsiteX26" fmla="*/ 504303 w 1504382"/>
                <a:gd name="connsiteY26" fmla="*/ 764032 h 1631636"/>
                <a:gd name="connsiteX27" fmla="*/ 469626 w 1504382"/>
                <a:gd name="connsiteY27" fmla="*/ 805139 h 1631636"/>
                <a:gd name="connsiteX28" fmla="*/ 302674 w 1504382"/>
                <a:gd name="connsiteY28" fmla="*/ 902739 h 1631636"/>
                <a:gd name="connsiteX29" fmla="*/ 175220 w 1504382"/>
                <a:gd name="connsiteY29" fmla="*/ 992301 h 1631636"/>
                <a:gd name="connsiteX30" fmla="*/ 88414 w 1504382"/>
                <a:gd name="connsiteY30" fmla="*/ 1090360 h 1631636"/>
                <a:gd name="connsiteX31" fmla="*/ 5282 w 1504382"/>
                <a:gd name="connsiteY31" fmla="*/ 1293137 h 1631636"/>
                <a:gd name="connsiteX32" fmla="*/ 0 w 1504382"/>
                <a:gd name="connsiteY32" fmla="*/ 1303012 h 1631636"/>
                <a:gd name="connsiteX33" fmla="*/ 0 w 1504382"/>
                <a:gd name="connsiteY33" fmla="*/ 1378795 h 1631636"/>
                <a:gd name="connsiteX34" fmla="*/ 30313 w 1504382"/>
                <a:gd name="connsiteY34" fmla="*/ 1362720 h 1631636"/>
                <a:gd name="connsiteX35" fmla="*/ 30543 w 1504382"/>
                <a:gd name="connsiteY35" fmla="*/ 1387751 h 1631636"/>
                <a:gd name="connsiteX36" fmla="*/ 39729 w 1504382"/>
                <a:gd name="connsiteY36" fmla="*/ 1427710 h 1631636"/>
                <a:gd name="connsiteX37" fmla="*/ 52130 w 1504382"/>
                <a:gd name="connsiteY37" fmla="*/ 1435977 h 1631636"/>
                <a:gd name="connsiteX38" fmla="*/ 60626 w 1504382"/>
                <a:gd name="connsiteY38" fmla="*/ 1425183 h 1631636"/>
                <a:gd name="connsiteX39" fmla="*/ 64301 w 1504382"/>
                <a:gd name="connsiteY39" fmla="*/ 1413931 h 1631636"/>
                <a:gd name="connsiteX40" fmla="*/ 67975 w 1504382"/>
                <a:gd name="connsiteY40" fmla="*/ 1430925 h 1631636"/>
                <a:gd name="connsiteX41" fmla="*/ 76013 w 1504382"/>
                <a:gd name="connsiteY41" fmla="*/ 1441029 h 1631636"/>
                <a:gd name="connsiteX42" fmla="*/ 88414 w 1504382"/>
                <a:gd name="connsiteY42" fmla="*/ 1431614 h 1631636"/>
                <a:gd name="connsiteX43" fmla="*/ 94384 w 1504382"/>
                <a:gd name="connsiteY43" fmla="*/ 1408419 h 1631636"/>
                <a:gd name="connsiteX44" fmla="*/ 99896 w 1504382"/>
                <a:gd name="connsiteY44" fmla="*/ 1398085 h 1631636"/>
                <a:gd name="connsiteX45" fmla="*/ 108393 w 1504382"/>
                <a:gd name="connsiteY45" fmla="*/ 1410946 h 1631636"/>
                <a:gd name="connsiteX46" fmla="*/ 126305 w 1504382"/>
                <a:gd name="connsiteY46" fmla="*/ 1413012 h 1631636"/>
                <a:gd name="connsiteX47" fmla="*/ 135721 w 1504382"/>
                <a:gd name="connsiteY47" fmla="*/ 1392344 h 1631636"/>
                <a:gd name="connsiteX48" fmla="*/ 158226 w 1504382"/>
                <a:gd name="connsiteY48" fmla="*/ 1370069 h 1631636"/>
                <a:gd name="connsiteX49" fmla="*/ 202318 w 1504382"/>
                <a:gd name="connsiteY49" fmla="*/ 1329192 h 1631636"/>
                <a:gd name="connsiteX50" fmla="*/ 213341 w 1504382"/>
                <a:gd name="connsiteY50" fmla="*/ 1287166 h 1631636"/>
                <a:gd name="connsiteX51" fmla="*/ 217475 w 1504382"/>
                <a:gd name="connsiteY51" fmla="*/ 1270402 h 1631636"/>
                <a:gd name="connsiteX52" fmla="*/ 244343 w 1504382"/>
                <a:gd name="connsiteY52" fmla="*/ 1249964 h 1631636"/>
                <a:gd name="connsiteX53" fmla="*/ 338269 w 1504382"/>
                <a:gd name="connsiteY53" fmla="*/ 1253408 h 1631636"/>
                <a:gd name="connsiteX54" fmla="*/ 531401 w 1504382"/>
                <a:gd name="connsiteY54" fmla="*/ 1270862 h 1631636"/>
                <a:gd name="connsiteX55" fmla="*/ 543572 w 1504382"/>
                <a:gd name="connsiteY55" fmla="*/ 1273847 h 1631636"/>
                <a:gd name="connsiteX56" fmla="*/ 547017 w 1504382"/>
                <a:gd name="connsiteY56" fmla="*/ 1295204 h 1631636"/>
                <a:gd name="connsiteX57" fmla="*/ 401651 w 1504382"/>
                <a:gd name="connsiteY57" fmla="*/ 1398775 h 1631636"/>
                <a:gd name="connsiteX58" fmla="*/ 375931 w 1504382"/>
                <a:gd name="connsiteY58" fmla="*/ 1415998 h 1631636"/>
                <a:gd name="connsiteX59" fmla="*/ 351358 w 1504382"/>
                <a:gd name="connsiteY59" fmla="*/ 1432762 h 1631636"/>
                <a:gd name="connsiteX60" fmla="*/ 329083 w 1504382"/>
                <a:gd name="connsiteY60" fmla="*/ 1468357 h 1631636"/>
                <a:gd name="connsiteX61" fmla="*/ 324720 w 1504382"/>
                <a:gd name="connsiteY61" fmla="*/ 1541614 h 1631636"/>
                <a:gd name="connsiteX62" fmla="*/ 340565 w 1504382"/>
                <a:gd name="connsiteY62" fmla="*/ 1564579 h 1631636"/>
                <a:gd name="connsiteX63" fmla="*/ 372256 w 1504382"/>
                <a:gd name="connsiteY63" fmla="*/ 1563890 h 1631636"/>
                <a:gd name="connsiteX64" fmla="*/ 396599 w 1504382"/>
                <a:gd name="connsiteY64" fmla="*/ 1557689 h 1631636"/>
                <a:gd name="connsiteX65" fmla="*/ 396369 w 1504382"/>
                <a:gd name="connsiteY65" fmla="*/ 1559756 h 1631636"/>
                <a:gd name="connsiteX66" fmla="*/ 413133 w 1504382"/>
                <a:gd name="connsiteY66" fmla="*/ 1592825 h 1631636"/>
                <a:gd name="connsiteX67" fmla="*/ 519919 w 1504382"/>
                <a:gd name="connsiteY67" fmla="*/ 1582491 h 1631636"/>
                <a:gd name="connsiteX68" fmla="*/ 544261 w 1504382"/>
                <a:gd name="connsiteY68" fmla="*/ 1577669 h 1631636"/>
                <a:gd name="connsiteX69" fmla="*/ 517852 w 1504382"/>
                <a:gd name="connsiteY69" fmla="*/ 1608211 h 1631636"/>
                <a:gd name="connsiteX70" fmla="*/ 511192 w 1504382"/>
                <a:gd name="connsiteY70" fmla="*/ 1617397 h 1631636"/>
                <a:gd name="connsiteX71" fmla="*/ 512111 w 1504382"/>
                <a:gd name="connsiteY71" fmla="*/ 1628880 h 1631636"/>
                <a:gd name="connsiteX72" fmla="*/ 521067 w 1504382"/>
                <a:gd name="connsiteY72" fmla="*/ 1629569 h 1631636"/>
                <a:gd name="connsiteX73" fmla="*/ 531401 w 1504382"/>
                <a:gd name="connsiteY73" fmla="*/ 1627732 h 1631636"/>
                <a:gd name="connsiteX74" fmla="*/ 533698 w 1504382"/>
                <a:gd name="connsiteY74" fmla="*/ 1631636 h 1631636"/>
                <a:gd name="connsiteX75" fmla="*/ 1503385 w 1504382"/>
                <a:gd name="connsiteY75" fmla="*/ 1569052 h 1631636"/>
                <a:gd name="connsiteX76" fmla="*/ 1504382 w 1504382"/>
                <a:gd name="connsiteY76" fmla="*/ 1556426 h 1631636"/>
                <a:gd name="connsiteX77" fmla="*/ 1497751 w 1504382"/>
                <a:gd name="connsiteY77" fmla="*/ 1472491 h 1631636"/>
                <a:gd name="connsiteX78" fmla="*/ 1444244 w 1504382"/>
                <a:gd name="connsiteY78" fmla="*/ 1240319 h 1631636"/>
                <a:gd name="connsiteX79" fmla="*/ 1420131 w 1504382"/>
                <a:gd name="connsiteY79" fmla="*/ 950046 h 1631636"/>
                <a:gd name="connsiteX80" fmla="*/ 1393492 w 1504382"/>
                <a:gd name="connsiteY80" fmla="*/ 736934 h 1631636"/>
                <a:gd name="connsiteX81" fmla="*/ 1295893 w 1504382"/>
                <a:gd name="connsiteY81" fmla="*/ 546328 h 1631636"/>
                <a:gd name="connsiteX82" fmla="*/ 1242385 w 1504382"/>
                <a:gd name="connsiteY82" fmla="*/ 456766 h 1631636"/>
                <a:gd name="connsiteX83" fmla="*/ 1221717 w 1504382"/>
                <a:gd name="connsiteY83" fmla="*/ 386035 h 1631636"/>
                <a:gd name="connsiteX84" fmla="*/ 1066246 w 1504382"/>
                <a:gd name="connsiteY84" fmla="*/ 122401 h 1631636"/>
                <a:gd name="connsiteX85" fmla="*/ 1046727 w 1504382"/>
                <a:gd name="connsiteY85" fmla="*/ 108393 h 1631636"/>
                <a:gd name="connsiteX86" fmla="*/ 1018021 w 1504382"/>
                <a:gd name="connsiteY86" fmla="*/ 53967 h 1631636"/>
                <a:gd name="connsiteX87" fmla="*/ 994367 w 1504382"/>
                <a:gd name="connsiteY87" fmla="*/ 11712 h 1631636"/>
                <a:gd name="connsiteX88" fmla="*/ 975077 w 1504382"/>
                <a:gd name="connsiteY88" fmla="*/ 0 h 1631636"/>
                <a:gd name="connsiteX0" fmla="*/ 975077 w 1504382"/>
                <a:gd name="connsiteY0" fmla="*/ 0 h 1629830"/>
                <a:gd name="connsiteX1" fmla="*/ 910776 w 1504382"/>
                <a:gd name="connsiteY1" fmla="*/ 0 h 1629830"/>
                <a:gd name="connsiteX2" fmla="*/ 870129 w 1504382"/>
                <a:gd name="connsiteY2" fmla="*/ 13549 h 1629830"/>
                <a:gd name="connsiteX3" fmla="*/ 795723 w 1504382"/>
                <a:gd name="connsiteY3" fmla="*/ 17683 h 1629830"/>
                <a:gd name="connsiteX4" fmla="*/ 602132 w 1504382"/>
                <a:gd name="connsiteY4" fmla="*/ 95073 h 1629830"/>
                <a:gd name="connsiteX5" fmla="*/ 562174 w 1504382"/>
                <a:gd name="connsiteY5" fmla="*/ 126076 h 1629830"/>
                <a:gd name="connsiteX6" fmla="*/ 541505 w 1504382"/>
                <a:gd name="connsiteY6" fmla="*/ 175450 h 1629830"/>
                <a:gd name="connsiteX7" fmla="*/ 545409 w 1504382"/>
                <a:gd name="connsiteY7" fmla="*/ 200481 h 1629830"/>
                <a:gd name="connsiteX8" fmla="*/ 499250 w 1504382"/>
                <a:gd name="connsiteY8" fmla="*/ 294866 h 1629830"/>
                <a:gd name="connsiteX9" fmla="*/ 421860 w 1504382"/>
                <a:gd name="connsiteY9" fmla="*/ 339417 h 1629830"/>
                <a:gd name="connsiteX10" fmla="*/ 411755 w 1504382"/>
                <a:gd name="connsiteY10" fmla="*/ 406244 h 1629830"/>
                <a:gd name="connsiteX11" fmla="*/ 454010 w 1504382"/>
                <a:gd name="connsiteY11" fmla="*/ 449877 h 1629830"/>
                <a:gd name="connsiteX12" fmla="*/ 533468 w 1504382"/>
                <a:gd name="connsiteY12" fmla="*/ 471693 h 1629830"/>
                <a:gd name="connsiteX13" fmla="*/ 571359 w 1504382"/>
                <a:gd name="connsiteY13" fmla="*/ 448499 h 1629830"/>
                <a:gd name="connsiteX14" fmla="*/ 589272 w 1504382"/>
                <a:gd name="connsiteY14" fmla="*/ 433802 h 1629830"/>
                <a:gd name="connsiteX15" fmla="*/ 607643 w 1504382"/>
                <a:gd name="connsiteY15" fmla="*/ 439772 h 1629830"/>
                <a:gd name="connsiteX16" fmla="*/ 599606 w 1504382"/>
                <a:gd name="connsiteY16" fmla="*/ 456307 h 1629830"/>
                <a:gd name="connsiteX17" fmla="*/ 551839 w 1504382"/>
                <a:gd name="connsiteY17" fmla="*/ 478812 h 1629830"/>
                <a:gd name="connsiteX18" fmla="*/ 528875 w 1504382"/>
                <a:gd name="connsiteY18" fmla="*/ 503155 h 1629830"/>
                <a:gd name="connsiteX19" fmla="*/ 559188 w 1504382"/>
                <a:gd name="connsiteY19" fmla="*/ 540128 h 1629830"/>
                <a:gd name="connsiteX20" fmla="*/ 611548 w 1504382"/>
                <a:gd name="connsiteY20" fmla="*/ 537142 h 1629830"/>
                <a:gd name="connsiteX21" fmla="*/ 635201 w 1504382"/>
                <a:gd name="connsiteY21" fmla="*/ 533468 h 1629830"/>
                <a:gd name="connsiteX22" fmla="*/ 653113 w 1504382"/>
                <a:gd name="connsiteY22" fmla="*/ 538061 h 1629830"/>
                <a:gd name="connsiteX23" fmla="*/ 654262 w 1504382"/>
                <a:gd name="connsiteY23" fmla="*/ 560336 h 1629830"/>
                <a:gd name="connsiteX24" fmla="*/ 640942 w 1504382"/>
                <a:gd name="connsiteY24" fmla="*/ 575493 h 1629830"/>
                <a:gd name="connsiteX25" fmla="*/ 529104 w 1504382"/>
                <a:gd name="connsiteY25" fmla="*/ 699272 h 1629830"/>
                <a:gd name="connsiteX26" fmla="*/ 504303 w 1504382"/>
                <a:gd name="connsiteY26" fmla="*/ 764032 h 1629830"/>
                <a:gd name="connsiteX27" fmla="*/ 469626 w 1504382"/>
                <a:gd name="connsiteY27" fmla="*/ 805139 h 1629830"/>
                <a:gd name="connsiteX28" fmla="*/ 302674 w 1504382"/>
                <a:gd name="connsiteY28" fmla="*/ 902739 h 1629830"/>
                <a:gd name="connsiteX29" fmla="*/ 175220 w 1504382"/>
                <a:gd name="connsiteY29" fmla="*/ 992301 h 1629830"/>
                <a:gd name="connsiteX30" fmla="*/ 88414 w 1504382"/>
                <a:gd name="connsiteY30" fmla="*/ 1090360 h 1629830"/>
                <a:gd name="connsiteX31" fmla="*/ 5282 w 1504382"/>
                <a:gd name="connsiteY31" fmla="*/ 1293137 h 1629830"/>
                <a:gd name="connsiteX32" fmla="*/ 0 w 1504382"/>
                <a:gd name="connsiteY32" fmla="*/ 1303012 h 1629830"/>
                <a:gd name="connsiteX33" fmla="*/ 0 w 1504382"/>
                <a:gd name="connsiteY33" fmla="*/ 1378795 h 1629830"/>
                <a:gd name="connsiteX34" fmla="*/ 30313 w 1504382"/>
                <a:gd name="connsiteY34" fmla="*/ 1362720 h 1629830"/>
                <a:gd name="connsiteX35" fmla="*/ 30543 w 1504382"/>
                <a:gd name="connsiteY35" fmla="*/ 1387751 h 1629830"/>
                <a:gd name="connsiteX36" fmla="*/ 39729 w 1504382"/>
                <a:gd name="connsiteY36" fmla="*/ 1427710 h 1629830"/>
                <a:gd name="connsiteX37" fmla="*/ 52130 w 1504382"/>
                <a:gd name="connsiteY37" fmla="*/ 1435977 h 1629830"/>
                <a:gd name="connsiteX38" fmla="*/ 60626 w 1504382"/>
                <a:gd name="connsiteY38" fmla="*/ 1425183 h 1629830"/>
                <a:gd name="connsiteX39" fmla="*/ 64301 w 1504382"/>
                <a:gd name="connsiteY39" fmla="*/ 1413931 h 1629830"/>
                <a:gd name="connsiteX40" fmla="*/ 67975 w 1504382"/>
                <a:gd name="connsiteY40" fmla="*/ 1430925 h 1629830"/>
                <a:gd name="connsiteX41" fmla="*/ 76013 w 1504382"/>
                <a:gd name="connsiteY41" fmla="*/ 1441029 h 1629830"/>
                <a:gd name="connsiteX42" fmla="*/ 88414 w 1504382"/>
                <a:gd name="connsiteY42" fmla="*/ 1431614 h 1629830"/>
                <a:gd name="connsiteX43" fmla="*/ 94384 w 1504382"/>
                <a:gd name="connsiteY43" fmla="*/ 1408419 h 1629830"/>
                <a:gd name="connsiteX44" fmla="*/ 99896 w 1504382"/>
                <a:gd name="connsiteY44" fmla="*/ 1398085 h 1629830"/>
                <a:gd name="connsiteX45" fmla="*/ 108393 w 1504382"/>
                <a:gd name="connsiteY45" fmla="*/ 1410946 h 1629830"/>
                <a:gd name="connsiteX46" fmla="*/ 126305 w 1504382"/>
                <a:gd name="connsiteY46" fmla="*/ 1413012 h 1629830"/>
                <a:gd name="connsiteX47" fmla="*/ 135721 w 1504382"/>
                <a:gd name="connsiteY47" fmla="*/ 1392344 h 1629830"/>
                <a:gd name="connsiteX48" fmla="*/ 158226 w 1504382"/>
                <a:gd name="connsiteY48" fmla="*/ 1370069 h 1629830"/>
                <a:gd name="connsiteX49" fmla="*/ 202318 w 1504382"/>
                <a:gd name="connsiteY49" fmla="*/ 1329192 h 1629830"/>
                <a:gd name="connsiteX50" fmla="*/ 213341 w 1504382"/>
                <a:gd name="connsiteY50" fmla="*/ 1287166 h 1629830"/>
                <a:gd name="connsiteX51" fmla="*/ 217475 w 1504382"/>
                <a:gd name="connsiteY51" fmla="*/ 1270402 h 1629830"/>
                <a:gd name="connsiteX52" fmla="*/ 244343 w 1504382"/>
                <a:gd name="connsiteY52" fmla="*/ 1249964 h 1629830"/>
                <a:gd name="connsiteX53" fmla="*/ 338269 w 1504382"/>
                <a:gd name="connsiteY53" fmla="*/ 1253408 h 1629830"/>
                <a:gd name="connsiteX54" fmla="*/ 531401 w 1504382"/>
                <a:gd name="connsiteY54" fmla="*/ 1270862 h 1629830"/>
                <a:gd name="connsiteX55" fmla="*/ 543572 w 1504382"/>
                <a:gd name="connsiteY55" fmla="*/ 1273847 h 1629830"/>
                <a:gd name="connsiteX56" fmla="*/ 547017 w 1504382"/>
                <a:gd name="connsiteY56" fmla="*/ 1295204 h 1629830"/>
                <a:gd name="connsiteX57" fmla="*/ 401651 w 1504382"/>
                <a:gd name="connsiteY57" fmla="*/ 1398775 h 1629830"/>
                <a:gd name="connsiteX58" fmla="*/ 375931 w 1504382"/>
                <a:gd name="connsiteY58" fmla="*/ 1415998 h 1629830"/>
                <a:gd name="connsiteX59" fmla="*/ 351358 w 1504382"/>
                <a:gd name="connsiteY59" fmla="*/ 1432762 h 1629830"/>
                <a:gd name="connsiteX60" fmla="*/ 329083 w 1504382"/>
                <a:gd name="connsiteY60" fmla="*/ 1468357 h 1629830"/>
                <a:gd name="connsiteX61" fmla="*/ 324720 w 1504382"/>
                <a:gd name="connsiteY61" fmla="*/ 1541614 h 1629830"/>
                <a:gd name="connsiteX62" fmla="*/ 340565 w 1504382"/>
                <a:gd name="connsiteY62" fmla="*/ 1564579 h 1629830"/>
                <a:gd name="connsiteX63" fmla="*/ 372256 w 1504382"/>
                <a:gd name="connsiteY63" fmla="*/ 1563890 h 1629830"/>
                <a:gd name="connsiteX64" fmla="*/ 396599 w 1504382"/>
                <a:gd name="connsiteY64" fmla="*/ 1557689 h 1629830"/>
                <a:gd name="connsiteX65" fmla="*/ 396369 w 1504382"/>
                <a:gd name="connsiteY65" fmla="*/ 1559756 h 1629830"/>
                <a:gd name="connsiteX66" fmla="*/ 413133 w 1504382"/>
                <a:gd name="connsiteY66" fmla="*/ 1592825 h 1629830"/>
                <a:gd name="connsiteX67" fmla="*/ 519919 w 1504382"/>
                <a:gd name="connsiteY67" fmla="*/ 1582491 h 1629830"/>
                <a:gd name="connsiteX68" fmla="*/ 544261 w 1504382"/>
                <a:gd name="connsiteY68" fmla="*/ 1577669 h 1629830"/>
                <a:gd name="connsiteX69" fmla="*/ 517852 w 1504382"/>
                <a:gd name="connsiteY69" fmla="*/ 1608211 h 1629830"/>
                <a:gd name="connsiteX70" fmla="*/ 511192 w 1504382"/>
                <a:gd name="connsiteY70" fmla="*/ 1617397 h 1629830"/>
                <a:gd name="connsiteX71" fmla="*/ 512111 w 1504382"/>
                <a:gd name="connsiteY71" fmla="*/ 1628880 h 1629830"/>
                <a:gd name="connsiteX72" fmla="*/ 521067 w 1504382"/>
                <a:gd name="connsiteY72" fmla="*/ 1629569 h 1629830"/>
                <a:gd name="connsiteX73" fmla="*/ 531401 w 1504382"/>
                <a:gd name="connsiteY73" fmla="*/ 1627732 h 1629830"/>
                <a:gd name="connsiteX74" fmla="*/ 1503385 w 1504382"/>
                <a:gd name="connsiteY74" fmla="*/ 1569052 h 1629830"/>
                <a:gd name="connsiteX75" fmla="*/ 1504382 w 1504382"/>
                <a:gd name="connsiteY75" fmla="*/ 1556426 h 1629830"/>
                <a:gd name="connsiteX76" fmla="*/ 1497751 w 1504382"/>
                <a:gd name="connsiteY76" fmla="*/ 1472491 h 1629830"/>
                <a:gd name="connsiteX77" fmla="*/ 1444244 w 1504382"/>
                <a:gd name="connsiteY77" fmla="*/ 1240319 h 1629830"/>
                <a:gd name="connsiteX78" fmla="*/ 1420131 w 1504382"/>
                <a:gd name="connsiteY78" fmla="*/ 950046 h 1629830"/>
                <a:gd name="connsiteX79" fmla="*/ 1393492 w 1504382"/>
                <a:gd name="connsiteY79" fmla="*/ 736934 h 1629830"/>
                <a:gd name="connsiteX80" fmla="*/ 1295893 w 1504382"/>
                <a:gd name="connsiteY80" fmla="*/ 546328 h 1629830"/>
                <a:gd name="connsiteX81" fmla="*/ 1242385 w 1504382"/>
                <a:gd name="connsiteY81" fmla="*/ 456766 h 1629830"/>
                <a:gd name="connsiteX82" fmla="*/ 1221717 w 1504382"/>
                <a:gd name="connsiteY82" fmla="*/ 386035 h 1629830"/>
                <a:gd name="connsiteX83" fmla="*/ 1066246 w 1504382"/>
                <a:gd name="connsiteY83" fmla="*/ 122401 h 1629830"/>
                <a:gd name="connsiteX84" fmla="*/ 1046727 w 1504382"/>
                <a:gd name="connsiteY84" fmla="*/ 108393 h 1629830"/>
                <a:gd name="connsiteX85" fmla="*/ 1018021 w 1504382"/>
                <a:gd name="connsiteY85" fmla="*/ 53967 h 1629830"/>
                <a:gd name="connsiteX86" fmla="*/ 994367 w 1504382"/>
                <a:gd name="connsiteY86" fmla="*/ 11712 h 1629830"/>
                <a:gd name="connsiteX87" fmla="*/ 975077 w 1504382"/>
                <a:gd name="connsiteY87" fmla="*/ 0 h 1629830"/>
                <a:gd name="connsiteX0" fmla="*/ 975077 w 1504382"/>
                <a:gd name="connsiteY0" fmla="*/ 0 h 1634129"/>
                <a:gd name="connsiteX1" fmla="*/ 910776 w 1504382"/>
                <a:gd name="connsiteY1" fmla="*/ 0 h 1634129"/>
                <a:gd name="connsiteX2" fmla="*/ 870129 w 1504382"/>
                <a:gd name="connsiteY2" fmla="*/ 13549 h 1634129"/>
                <a:gd name="connsiteX3" fmla="*/ 795723 w 1504382"/>
                <a:gd name="connsiteY3" fmla="*/ 17683 h 1634129"/>
                <a:gd name="connsiteX4" fmla="*/ 602132 w 1504382"/>
                <a:gd name="connsiteY4" fmla="*/ 95073 h 1634129"/>
                <a:gd name="connsiteX5" fmla="*/ 562174 w 1504382"/>
                <a:gd name="connsiteY5" fmla="*/ 126076 h 1634129"/>
                <a:gd name="connsiteX6" fmla="*/ 541505 w 1504382"/>
                <a:gd name="connsiteY6" fmla="*/ 175450 h 1634129"/>
                <a:gd name="connsiteX7" fmla="*/ 545409 w 1504382"/>
                <a:gd name="connsiteY7" fmla="*/ 200481 h 1634129"/>
                <a:gd name="connsiteX8" fmla="*/ 499250 w 1504382"/>
                <a:gd name="connsiteY8" fmla="*/ 294866 h 1634129"/>
                <a:gd name="connsiteX9" fmla="*/ 421860 w 1504382"/>
                <a:gd name="connsiteY9" fmla="*/ 339417 h 1634129"/>
                <a:gd name="connsiteX10" fmla="*/ 411755 w 1504382"/>
                <a:gd name="connsiteY10" fmla="*/ 406244 h 1634129"/>
                <a:gd name="connsiteX11" fmla="*/ 454010 w 1504382"/>
                <a:gd name="connsiteY11" fmla="*/ 449877 h 1634129"/>
                <a:gd name="connsiteX12" fmla="*/ 533468 w 1504382"/>
                <a:gd name="connsiteY12" fmla="*/ 471693 h 1634129"/>
                <a:gd name="connsiteX13" fmla="*/ 571359 w 1504382"/>
                <a:gd name="connsiteY13" fmla="*/ 448499 h 1634129"/>
                <a:gd name="connsiteX14" fmla="*/ 589272 w 1504382"/>
                <a:gd name="connsiteY14" fmla="*/ 433802 h 1634129"/>
                <a:gd name="connsiteX15" fmla="*/ 607643 w 1504382"/>
                <a:gd name="connsiteY15" fmla="*/ 439772 h 1634129"/>
                <a:gd name="connsiteX16" fmla="*/ 599606 w 1504382"/>
                <a:gd name="connsiteY16" fmla="*/ 456307 h 1634129"/>
                <a:gd name="connsiteX17" fmla="*/ 551839 w 1504382"/>
                <a:gd name="connsiteY17" fmla="*/ 478812 h 1634129"/>
                <a:gd name="connsiteX18" fmla="*/ 528875 w 1504382"/>
                <a:gd name="connsiteY18" fmla="*/ 503155 h 1634129"/>
                <a:gd name="connsiteX19" fmla="*/ 559188 w 1504382"/>
                <a:gd name="connsiteY19" fmla="*/ 540128 h 1634129"/>
                <a:gd name="connsiteX20" fmla="*/ 611548 w 1504382"/>
                <a:gd name="connsiteY20" fmla="*/ 537142 h 1634129"/>
                <a:gd name="connsiteX21" fmla="*/ 635201 w 1504382"/>
                <a:gd name="connsiteY21" fmla="*/ 533468 h 1634129"/>
                <a:gd name="connsiteX22" fmla="*/ 653113 w 1504382"/>
                <a:gd name="connsiteY22" fmla="*/ 538061 h 1634129"/>
                <a:gd name="connsiteX23" fmla="*/ 654262 w 1504382"/>
                <a:gd name="connsiteY23" fmla="*/ 560336 h 1634129"/>
                <a:gd name="connsiteX24" fmla="*/ 640942 w 1504382"/>
                <a:gd name="connsiteY24" fmla="*/ 575493 h 1634129"/>
                <a:gd name="connsiteX25" fmla="*/ 529104 w 1504382"/>
                <a:gd name="connsiteY25" fmla="*/ 699272 h 1634129"/>
                <a:gd name="connsiteX26" fmla="*/ 504303 w 1504382"/>
                <a:gd name="connsiteY26" fmla="*/ 764032 h 1634129"/>
                <a:gd name="connsiteX27" fmla="*/ 469626 w 1504382"/>
                <a:gd name="connsiteY27" fmla="*/ 805139 h 1634129"/>
                <a:gd name="connsiteX28" fmla="*/ 302674 w 1504382"/>
                <a:gd name="connsiteY28" fmla="*/ 902739 h 1634129"/>
                <a:gd name="connsiteX29" fmla="*/ 175220 w 1504382"/>
                <a:gd name="connsiteY29" fmla="*/ 992301 h 1634129"/>
                <a:gd name="connsiteX30" fmla="*/ 88414 w 1504382"/>
                <a:gd name="connsiteY30" fmla="*/ 1090360 h 1634129"/>
                <a:gd name="connsiteX31" fmla="*/ 5282 w 1504382"/>
                <a:gd name="connsiteY31" fmla="*/ 1293137 h 1634129"/>
                <a:gd name="connsiteX32" fmla="*/ 0 w 1504382"/>
                <a:gd name="connsiteY32" fmla="*/ 1303012 h 1634129"/>
                <a:gd name="connsiteX33" fmla="*/ 0 w 1504382"/>
                <a:gd name="connsiteY33" fmla="*/ 1378795 h 1634129"/>
                <a:gd name="connsiteX34" fmla="*/ 30313 w 1504382"/>
                <a:gd name="connsiteY34" fmla="*/ 1362720 h 1634129"/>
                <a:gd name="connsiteX35" fmla="*/ 30543 w 1504382"/>
                <a:gd name="connsiteY35" fmla="*/ 1387751 h 1634129"/>
                <a:gd name="connsiteX36" fmla="*/ 39729 w 1504382"/>
                <a:gd name="connsiteY36" fmla="*/ 1427710 h 1634129"/>
                <a:gd name="connsiteX37" fmla="*/ 52130 w 1504382"/>
                <a:gd name="connsiteY37" fmla="*/ 1435977 h 1634129"/>
                <a:gd name="connsiteX38" fmla="*/ 60626 w 1504382"/>
                <a:gd name="connsiteY38" fmla="*/ 1425183 h 1634129"/>
                <a:gd name="connsiteX39" fmla="*/ 64301 w 1504382"/>
                <a:gd name="connsiteY39" fmla="*/ 1413931 h 1634129"/>
                <a:gd name="connsiteX40" fmla="*/ 67975 w 1504382"/>
                <a:gd name="connsiteY40" fmla="*/ 1430925 h 1634129"/>
                <a:gd name="connsiteX41" fmla="*/ 76013 w 1504382"/>
                <a:gd name="connsiteY41" fmla="*/ 1441029 h 1634129"/>
                <a:gd name="connsiteX42" fmla="*/ 88414 w 1504382"/>
                <a:gd name="connsiteY42" fmla="*/ 1431614 h 1634129"/>
                <a:gd name="connsiteX43" fmla="*/ 94384 w 1504382"/>
                <a:gd name="connsiteY43" fmla="*/ 1408419 h 1634129"/>
                <a:gd name="connsiteX44" fmla="*/ 99896 w 1504382"/>
                <a:gd name="connsiteY44" fmla="*/ 1398085 h 1634129"/>
                <a:gd name="connsiteX45" fmla="*/ 108393 w 1504382"/>
                <a:gd name="connsiteY45" fmla="*/ 1410946 h 1634129"/>
                <a:gd name="connsiteX46" fmla="*/ 126305 w 1504382"/>
                <a:gd name="connsiteY46" fmla="*/ 1413012 h 1634129"/>
                <a:gd name="connsiteX47" fmla="*/ 135721 w 1504382"/>
                <a:gd name="connsiteY47" fmla="*/ 1392344 h 1634129"/>
                <a:gd name="connsiteX48" fmla="*/ 158226 w 1504382"/>
                <a:gd name="connsiteY48" fmla="*/ 1370069 h 1634129"/>
                <a:gd name="connsiteX49" fmla="*/ 202318 w 1504382"/>
                <a:gd name="connsiteY49" fmla="*/ 1329192 h 1634129"/>
                <a:gd name="connsiteX50" fmla="*/ 213341 w 1504382"/>
                <a:gd name="connsiteY50" fmla="*/ 1287166 h 1634129"/>
                <a:gd name="connsiteX51" fmla="*/ 217475 w 1504382"/>
                <a:gd name="connsiteY51" fmla="*/ 1270402 h 1634129"/>
                <a:gd name="connsiteX52" fmla="*/ 244343 w 1504382"/>
                <a:gd name="connsiteY52" fmla="*/ 1249964 h 1634129"/>
                <a:gd name="connsiteX53" fmla="*/ 338269 w 1504382"/>
                <a:gd name="connsiteY53" fmla="*/ 1253408 h 1634129"/>
                <a:gd name="connsiteX54" fmla="*/ 531401 w 1504382"/>
                <a:gd name="connsiteY54" fmla="*/ 1270862 h 1634129"/>
                <a:gd name="connsiteX55" fmla="*/ 543572 w 1504382"/>
                <a:gd name="connsiteY55" fmla="*/ 1273847 h 1634129"/>
                <a:gd name="connsiteX56" fmla="*/ 547017 w 1504382"/>
                <a:gd name="connsiteY56" fmla="*/ 1295204 h 1634129"/>
                <a:gd name="connsiteX57" fmla="*/ 401651 w 1504382"/>
                <a:gd name="connsiteY57" fmla="*/ 1398775 h 1634129"/>
                <a:gd name="connsiteX58" fmla="*/ 375931 w 1504382"/>
                <a:gd name="connsiteY58" fmla="*/ 1415998 h 1634129"/>
                <a:gd name="connsiteX59" fmla="*/ 351358 w 1504382"/>
                <a:gd name="connsiteY59" fmla="*/ 1432762 h 1634129"/>
                <a:gd name="connsiteX60" fmla="*/ 329083 w 1504382"/>
                <a:gd name="connsiteY60" fmla="*/ 1468357 h 1634129"/>
                <a:gd name="connsiteX61" fmla="*/ 324720 w 1504382"/>
                <a:gd name="connsiteY61" fmla="*/ 1541614 h 1634129"/>
                <a:gd name="connsiteX62" fmla="*/ 340565 w 1504382"/>
                <a:gd name="connsiteY62" fmla="*/ 1564579 h 1634129"/>
                <a:gd name="connsiteX63" fmla="*/ 372256 w 1504382"/>
                <a:gd name="connsiteY63" fmla="*/ 1563890 h 1634129"/>
                <a:gd name="connsiteX64" fmla="*/ 396599 w 1504382"/>
                <a:gd name="connsiteY64" fmla="*/ 1557689 h 1634129"/>
                <a:gd name="connsiteX65" fmla="*/ 396369 w 1504382"/>
                <a:gd name="connsiteY65" fmla="*/ 1559756 h 1634129"/>
                <a:gd name="connsiteX66" fmla="*/ 413133 w 1504382"/>
                <a:gd name="connsiteY66" fmla="*/ 1592825 h 1634129"/>
                <a:gd name="connsiteX67" fmla="*/ 519919 w 1504382"/>
                <a:gd name="connsiteY67" fmla="*/ 1582491 h 1634129"/>
                <a:gd name="connsiteX68" fmla="*/ 544261 w 1504382"/>
                <a:gd name="connsiteY68" fmla="*/ 1577669 h 1634129"/>
                <a:gd name="connsiteX69" fmla="*/ 517852 w 1504382"/>
                <a:gd name="connsiteY69" fmla="*/ 1608211 h 1634129"/>
                <a:gd name="connsiteX70" fmla="*/ 511192 w 1504382"/>
                <a:gd name="connsiteY70" fmla="*/ 1617397 h 1634129"/>
                <a:gd name="connsiteX71" fmla="*/ 512111 w 1504382"/>
                <a:gd name="connsiteY71" fmla="*/ 1628880 h 1634129"/>
                <a:gd name="connsiteX72" fmla="*/ 521067 w 1504382"/>
                <a:gd name="connsiteY72" fmla="*/ 1629569 h 1634129"/>
                <a:gd name="connsiteX73" fmla="*/ 1503385 w 1504382"/>
                <a:gd name="connsiteY73" fmla="*/ 1569052 h 1634129"/>
                <a:gd name="connsiteX74" fmla="*/ 1504382 w 1504382"/>
                <a:gd name="connsiteY74" fmla="*/ 1556426 h 1634129"/>
                <a:gd name="connsiteX75" fmla="*/ 1497751 w 1504382"/>
                <a:gd name="connsiteY75" fmla="*/ 1472491 h 1634129"/>
                <a:gd name="connsiteX76" fmla="*/ 1444244 w 1504382"/>
                <a:gd name="connsiteY76" fmla="*/ 1240319 h 1634129"/>
                <a:gd name="connsiteX77" fmla="*/ 1420131 w 1504382"/>
                <a:gd name="connsiteY77" fmla="*/ 950046 h 1634129"/>
                <a:gd name="connsiteX78" fmla="*/ 1393492 w 1504382"/>
                <a:gd name="connsiteY78" fmla="*/ 736934 h 1634129"/>
                <a:gd name="connsiteX79" fmla="*/ 1295893 w 1504382"/>
                <a:gd name="connsiteY79" fmla="*/ 546328 h 1634129"/>
                <a:gd name="connsiteX80" fmla="*/ 1242385 w 1504382"/>
                <a:gd name="connsiteY80" fmla="*/ 456766 h 1634129"/>
                <a:gd name="connsiteX81" fmla="*/ 1221717 w 1504382"/>
                <a:gd name="connsiteY81" fmla="*/ 386035 h 1634129"/>
                <a:gd name="connsiteX82" fmla="*/ 1066246 w 1504382"/>
                <a:gd name="connsiteY82" fmla="*/ 122401 h 1634129"/>
                <a:gd name="connsiteX83" fmla="*/ 1046727 w 1504382"/>
                <a:gd name="connsiteY83" fmla="*/ 108393 h 1634129"/>
                <a:gd name="connsiteX84" fmla="*/ 1018021 w 1504382"/>
                <a:gd name="connsiteY84" fmla="*/ 53967 h 1634129"/>
                <a:gd name="connsiteX85" fmla="*/ 994367 w 1504382"/>
                <a:gd name="connsiteY85" fmla="*/ 11712 h 1634129"/>
                <a:gd name="connsiteX86" fmla="*/ 975077 w 1504382"/>
                <a:gd name="connsiteY86" fmla="*/ 0 h 1634129"/>
                <a:gd name="connsiteX0" fmla="*/ 975077 w 1504382"/>
                <a:gd name="connsiteY0" fmla="*/ 0 h 1628880"/>
                <a:gd name="connsiteX1" fmla="*/ 910776 w 1504382"/>
                <a:gd name="connsiteY1" fmla="*/ 0 h 1628880"/>
                <a:gd name="connsiteX2" fmla="*/ 870129 w 1504382"/>
                <a:gd name="connsiteY2" fmla="*/ 13549 h 1628880"/>
                <a:gd name="connsiteX3" fmla="*/ 795723 w 1504382"/>
                <a:gd name="connsiteY3" fmla="*/ 17683 h 1628880"/>
                <a:gd name="connsiteX4" fmla="*/ 602132 w 1504382"/>
                <a:gd name="connsiteY4" fmla="*/ 95073 h 1628880"/>
                <a:gd name="connsiteX5" fmla="*/ 562174 w 1504382"/>
                <a:gd name="connsiteY5" fmla="*/ 126076 h 1628880"/>
                <a:gd name="connsiteX6" fmla="*/ 541505 w 1504382"/>
                <a:gd name="connsiteY6" fmla="*/ 175450 h 1628880"/>
                <a:gd name="connsiteX7" fmla="*/ 545409 w 1504382"/>
                <a:gd name="connsiteY7" fmla="*/ 200481 h 1628880"/>
                <a:gd name="connsiteX8" fmla="*/ 499250 w 1504382"/>
                <a:gd name="connsiteY8" fmla="*/ 294866 h 1628880"/>
                <a:gd name="connsiteX9" fmla="*/ 421860 w 1504382"/>
                <a:gd name="connsiteY9" fmla="*/ 339417 h 1628880"/>
                <a:gd name="connsiteX10" fmla="*/ 411755 w 1504382"/>
                <a:gd name="connsiteY10" fmla="*/ 406244 h 1628880"/>
                <a:gd name="connsiteX11" fmla="*/ 454010 w 1504382"/>
                <a:gd name="connsiteY11" fmla="*/ 449877 h 1628880"/>
                <a:gd name="connsiteX12" fmla="*/ 533468 w 1504382"/>
                <a:gd name="connsiteY12" fmla="*/ 471693 h 1628880"/>
                <a:gd name="connsiteX13" fmla="*/ 571359 w 1504382"/>
                <a:gd name="connsiteY13" fmla="*/ 448499 h 1628880"/>
                <a:gd name="connsiteX14" fmla="*/ 589272 w 1504382"/>
                <a:gd name="connsiteY14" fmla="*/ 433802 h 1628880"/>
                <a:gd name="connsiteX15" fmla="*/ 607643 w 1504382"/>
                <a:gd name="connsiteY15" fmla="*/ 439772 h 1628880"/>
                <a:gd name="connsiteX16" fmla="*/ 599606 w 1504382"/>
                <a:gd name="connsiteY16" fmla="*/ 456307 h 1628880"/>
                <a:gd name="connsiteX17" fmla="*/ 551839 w 1504382"/>
                <a:gd name="connsiteY17" fmla="*/ 478812 h 1628880"/>
                <a:gd name="connsiteX18" fmla="*/ 528875 w 1504382"/>
                <a:gd name="connsiteY18" fmla="*/ 503155 h 1628880"/>
                <a:gd name="connsiteX19" fmla="*/ 559188 w 1504382"/>
                <a:gd name="connsiteY19" fmla="*/ 540128 h 1628880"/>
                <a:gd name="connsiteX20" fmla="*/ 611548 w 1504382"/>
                <a:gd name="connsiteY20" fmla="*/ 537142 h 1628880"/>
                <a:gd name="connsiteX21" fmla="*/ 635201 w 1504382"/>
                <a:gd name="connsiteY21" fmla="*/ 533468 h 1628880"/>
                <a:gd name="connsiteX22" fmla="*/ 653113 w 1504382"/>
                <a:gd name="connsiteY22" fmla="*/ 538061 h 1628880"/>
                <a:gd name="connsiteX23" fmla="*/ 654262 w 1504382"/>
                <a:gd name="connsiteY23" fmla="*/ 560336 h 1628880"/>
                <a:gd name="connsiteX24" fmla="*/ 640942 w 1504382"/>
                <a:gd name="connsiteY24" fmla="*/ 575493 h 1628880"/>
                <a:gd name="connsiteX25" fmla="*/ 529104 w 1504382"/>
                <a:gd name="connsiteY25" fmla="*/ 699272 h 1628880"/>
                <a:gd name="connsiteX26" fmla="*/ 504303 w 1504382"/>
                <a:gd name="connsiteY26" fmla="*/ 764032 h 1628880"/>
                <a:gd name="connsiteX27" fmla="*/ 469626 w 1504382"/>
                <a:gd name="connsiteY27" fmla="*/ 805139 h 1628880"/>
                <a:gd name="connsiteX28" fmla="*/ 302674 w 1504382"/>
                <a:gd name="connsiteY28" fmla="*/ 902739 h 1628880"/>
                <a:gd name="connsiteX29" fmla="*/ 175220 w 1504382"/>
                <a:gd name="connsiteY29" fmla="*/ 992301 h 1628880"/>
                <a:gd name="connsiteX30" fmla="*/ 88414 w 1504382"/>
                <a:gd name="connsiteY30" fmla="*/ 1090360 h 1628880"/>
                <a:gd name="connsiteX31" fmla="*/ 5282 w 1504382"/>
                <a:gd name="connsiteY31" fmla="*/ 1293137 h 1628880"/>
                <a:gd name="connsiteX32" fmla="*/ 0 w 1504382"/>
                <a:gd name="connsiteY32" fmla="*/ 1303012 h 1628880"/>
                <a:gd name="connsiteX33" fmla="*/ 0 w 1504382"/>
                <a:gd name="connsiteY33" fmla="*/ 1378795 h 1628880"/>
                <a:gd name="connsiteX34" fmla="*/ 30313 w 1504382"/>
                <a:gd name="connsiteY34" fmla="*/ 1362720 h 1628880"/>
                <a:gd name="connsiteX35" fmla="*/ 30543 w 1504382"/>
                <a:gd name="connsiteY35" fmla="*/ 1387751 h 1628880"/>
                <a:gd name="connsiteX36" fmla="*/ 39729 w 1504382"/>
                <a:gd name="connsiteY36" fmla="*/ 1427710 h 1628880"/>
                <a:gd name="connsiteX37" fmla="*/ 52130 w 1504382"/>
                <a:gd name="connsiteY37" fmla="*/ 1435977 h 1628880"/>
                <a:gd name="connsiteX38" fmla="*/ 60626 w 1504382"/>
                <a:gd name="connsiteY38" fmla="*/ 1425183 h 1628880"/>
                <a:gd name="connsiteX39" fmla="*/ 64301 w 1504382"/>
                <a:gd name="connsiteY39" fmla="*/ 1413931 h 1628880"/>
                <a:gd name="connsiteX40" fmla="*/ 67975 w 1504382"/>
                <a:gd name="connsiteY40" fmla="*/ 1430925 h 1628880"/>
                <a:gd name="connsiteX41" fmla="*/ 76013 w 1504382"/>
                <a:gd name="connsiteY41" fmla="*/ 1441029 h 1628880"/>
                <a:gd name="connsiteX42" fmla="*/ 88414 w 1504382"/>
                <a:gd name="connsiteY42" fmla="*/ 1431614 h 1628880"/>
                <a:gd name="connsiteX43" fmla="*/ 94384 w 1504382"/>
                <a:gd name="connsiteY43" fmla="*/ 1408419 h 1628880"/>
                <a:gd name="connsiteX44" fmla="*/ 99896 w 1504382"/>
                <a:gd name="connsiteY44" fmla="*/ 1398085 h 1628880"/>
                <a:gd name="connsiteX45" fmla="*/ 108393 w 1504382"/>
                <a:gd name="connsiteY45" fmla="*/ 1410946 h 1628880"/>
                <a:gd name="connsiteX46" fmla="*/ 126305 w 1504382"/>
                <a:gd name="connsiteY46" fmla="*/ 1413012 h 1628880"/>
                <a:gd name="connsiteX47" fmla="*/ 135721 w 1504382"/>
                <a:gd name="connsiteY47" fmla="*/ 1392344 h 1628880"/>
                <a:gd name="connsiteX48" fmla="*/ 158226 w 1504382"/>
                <a:gd name="connsiteY48" fmla="*/ 1370069 h 1628880"/>
                <a:gd name="connsiteX49" fmla="*/ 202318 w 1504382"/>
                <a:gd name="connsiteY49" fmla="*/ 1329192 h 1628880"/>
                <a:gd name="connsiteX50" fmla="*/ 213341 w 1504382"/>
                <a:gd name="connsiteY50" fmla="*/ 1287166 h 1628880"/>
                <a:gd name="connsiteX51" fmla="*/ 217475 w 1504382"/>
                <a:gd name="connsiteY51" fmla="*/ 1270402 h 1628880"/>
                <a:gd name="connsiteX52" fmla="*/ 244343 w 1504382"/>
                <a:gd name="connsiteY52" fmla="*/ 1249964 h 1628880"/>
                <a:gd name="connsiteX53" fmla="*/ 338269 w 1504382"/>
                <a:gd name="connsiteY53" fmla="*/ 1253408 h 1628880"/>
                <a:gd name="connsiteX54" fmla="*/ 531401 w 1504382"/>
                <a:gd name="connsiteY54" fmla="*/ 1270862 h 1628880"/>
                <a:gd name="connsiteX55" fmla="*/ 543572 w 1504382"/>
                <a:gd name="connsiteY55" fmla="*/ 1273847 h 1628880"/>
                <a:gd name="connsiteX56" fmla="*/ 547017 w 1504382"/>
                <a:gd name="connsiteY56" fmla="*/ 1295204 h 1628880"/>
                <a:gd name="connsiteX57" fmla="*/ 401651 w 1504382"/>
                <a:gd name="connsiteY57" fmla="*/ 1398775 h 1628880"/>
                <a:gd name="connsiteX58" fmla="*/ 375931 w 1504382"/>
                <a:gd name="connsiteY58" fmla="*/ 1415998 h 1628880"/>
                <a:gd name="connsiteX59" fmla="*/ 351358 w 1504382"/>
                <a:gd name="connsiteY59" fmla="*/ 1432762 h 1628880"/>
                <a:gd name="connsiteX60" fmla="*/ 329083 w 1504382"/>
                <a:gd name="connsiteY60" fmla="*/ 1468357 h 1628880"/>
                <a:gd name="connsiteX61" fmla="*/ 324720 w 1504382"/>
                <a:gd name="connsiteY61" fmla="*/ 1541614 h 1628880"/>
                <a:gd name="connsiteX62" fmla="*/ 340565 w 1504382"/>
                <a:gd name="connsiteY62" fmla="*/ 1564579 h 1628880"/>
                <a:gd name="connsiteX63" fmla="*/ 372256 w 1504382"/>
                <a:gd name="connsiteY63" fmla="*/ 1563890 h 1628880"/>
                <a:gd name="connsiteX64" fmla="*/ 396599 w 1504382"/>
                <a:gd name="connsiteY64" fmla="*/ 1557689 h 1628880"/>
                <a:gd name="connsiteX65" fmla="*/ 396369 w 1504382"/>
                <a:gd name="connsiteY65" fmla="*/ 1559756 h 1628880"/>
                <a:gd name="connsiteX66" fmla="*/ 413133 w 1504382"/>
                <a:gd name="connsiteY66" fmla="*/ 1592825 h 1628880"/>
                <a:gd name="connsiteX67" fmla="*/ 519919 w 1504382"/>
                <a:gd name="connsiteY67" fmla="*/ 1582491 h 1628880"/>
                <a:gd name="connsiteX68" fmla="*/ 544261 w 1504382"/>
                <a:gd name="connsiteY68" fmla="*/ 1577669 h 1628880"/>
                <a:gd name="connsiteX69" fmla="*/ 517852 w 1504382"/>
                <a:gd name="connsiteY69" fmla="*/ 1608211 h 1628880"/>
                <a:gd name="connsiteX70" fmla="*/ 511192 w 1504382"/>
                <a:gd name="connsiteY70" fmla="*/ 1617397 h 1628880"/>
                <a:gd name="connsiteX71" fmla="*/ 512111 w 1504382"/>
                <a:gd name="connsiteY71" fmla="*/ 1628880 h 1628880"/>
                <a:gd name="connsiteX72" fmla="*/ 1503385 w 1504382"/>
                <a:gd name="connsiteY72" fmla="*/ 1569052 h 1628880"/>
                <a:gd name="connsiteX73" fmla="*/ 1504382 w 1504382"/>
                <a:gd name="connsiteY73" fmla="*/ 1556426 h 1628880"/>
                <a:gd name="connsiteX74" fmla="*/ 1497751 w 1504382"/>
                <a:gd name="connsiteY74" fmla="*/ 1472491 h 1628880"/>
                <a:gd name="connsiteX75" fmla="*/ 1444244 w 1504382"/>
                <a:gd name="connsiteY75" fmla="*/ 1240319 h 1628880"/>
                <a:gd name="connsiteX76" fmla="*/ 1420131 w 1504382"/>
                <a:gd name="connsiteY76" fmla="*/ 950046 h 1628880"/>
                <a:gd name="connsiteX77" fmla="*/ 1393492 w 1504382"/>
                <a:gd name="connsiteY77" fmla="*/ 736934 h 1628880"/>
                <a:gd name="connsiteX78" fmla="*/ 1295893 w 1504382"/>
                <a:gd name="connsiteY78" fmla="*/ 546328 h 1628880"/>
                <a:gd name="connsiteX79" fmla="*/ 1242385 w 1504382"/>
                <a:gd name="connsiteY79" fmla="*/ 456766 h 1628880"/>
                <a:gd name="connsiteX80" fmla="*/ 1221717 w 1504382"/>
                <a:gd name="connsiteY80" fmla="*/ 386035 h 1628880"/>
                <a:gd name="connsiteX81" fmla="*/ 1066246 w 1504382"/>
                <a:gd name="connsiteY81" fmla="*/ 122401 h 1628880"/>
                <a:gd name="connsiteX82" fmla="*/ 1046727 w 1504382"/>
                <a:gd name="connsiteY82" fmla="*/ 108393 h 1628880"/>
                <a:gd name="connsiteX83" fmla="*/ 1018021 w 1504382"/>
                <a:gd name="connsiteY83" fmla="*/ 53967 h 1628880"/>
                <a:gd name="connsiteX84" fmla="*/ 994367 w 1504382"/>
                <a:gd name="connsiteY84" fmla="*/ 11712 h 1628880"/>
                <a:gd name="connsiteX85" fmla="*/ 975077 w 1504382"/>
                <a:gd name="connsiteY85" fmla="*/ 0 h 1628880"/>
                <a:gd name="connsiteX0" fmla="*/ 975077 w 1504382"/>
                <a:gd name="connsiteY0" fmla="*/ 0 h 1617397"/>
                <a:gd name="connsiteX1" fmla="*/ 910776 w 1504382"/>
                <a:gd name="connsiteY1" fmla="*/ 0 h 1617397"/>
                <a:gd name="connsiteX2" fmla="*/ 870129 w 1504382"/>
                <a:gd name="connsiteY2" fmla="*/ 13549 h 1617397"/>
                <a:gd name="connsiteX3" fmla="*/ 795723 w 1504382"/>
                <a:gd name="connsiteY3" fmla="*/ 17683 h 1617397"/>
                <a:gd name="connsiteX4" fmla="*/ 602132 w 1504382"/>
                <a:gd name="connsiteY4" fmla="*/ 95073 h 1617397"/>
                <a:gd name="connsiteX5" fmla="*/ 562174 w 1504382"/>
                <a:gd name="connsiteY5" fmla="*/ 126076 h 1617397"/>
                <a:gd name="connsiteX6" fmla="*/ 541505 w 1504382"/>
                <a:gd name="connsiteY6" fmla="*/ 175450 h 1617397"/>
                <a:gd name="connsiteX7" fmla="*/ 545409 w 1504382"/>
                <a:gd name="connsiteY7" fmla="*/ 200481 h 1617397"/>
                <a:gd name="connsiteX8" fmla="*/ 499250 w 1504382"/>
                <a:gd name="connsiteY8" fmla="*/ 294866 h 1617397"/>
                <a:gd name="connsiteX9" fmla="*/ 421860 w 1504382"/>
                <a:gd name="connsiteY9" fmla="*/ 339417 h 1617397"/>
                <a:gd name="connsiteX10" fmla="*/ 411755 w 1504382"/>
                <a:gd name="connsiteY10" fmla="*/ 406244 h 1617397"/>
                <a:gd name="connsiteX11" fmla="*/ 454010 w 1504382"/>
                <a:gd name="connsiteY11" fmla="*/ 449877 h 1617397"/>
                <a:gd name="connsiteX12" fmla="*/ 533468 w 1504382"/>
                <a:gd name="connsiteY12" fmla="*/ 471693 h 1617397"/>
                <a:gd name="connsiteX13" fmla="*/ 571359 w 1504382"/>
                <a:gd name="connsiteY13" fmla="*/ 448499 h 1617397"/>
                <a:gd name="connsiteX14" fmla="*/ 589272 w 1504382"/>
                <a:gd name="connsiteY14" fmla="*/ 433802 h 1617397"/>
                <a:gd name="connsiteX15" fmla="*/ 607643 w 1504382"/>
                <a:gd name="connsiteY15" fmla="*/ 439772 h 1617397"/>
                <a:gd name="connsiteX16" fmla="*/ 599606 w 1504382"/>
                <a:gd name="connsiteY16" fmla="*/ 456307 h 1617397"/>
                <a:gd name="connsiteX17" fmla="*/ 551839 w 1504382"/>
                <a:gd name="connsiteY17" fmla="*/ 478812 h 1617397"/>
                <a:gd name="connsiteX18" fmla="*/ 528875 w 1504382"/>
                <a:gd name="connsiteY18" fmla="*/ 503155 h 1617397"/>
                <a:gd name="connsiteX19" fmla="*/ 559188 w 1504382"/>
                <a:gd name="connsiteY19" fmla="*/ 540128 h 1617397"/>
                <a:gd name="connsiteX20" fmla="*/ 611548 w 1504382"/>
                <a:gd name="connsiteY20" fmla="*/ 537142 h 1617397"/>
                <a:gd name="connsiteX21" fmla="*/ 635201 w 1504382"/>
                <a:gd name="connsiteY21" fmla="*/ 533468 h 1617397"/>
                <a:gd name="connsiteX22" fmla="*/ 653113 w 1504382"/>
                <a:gd name="connsiteY22" fmla="*/ 538061 h 1617397"/>
                <a:gd name="connsiteX23" fmla="*/ 654262 w 1504382"/>
                <a:gd name="connsiteY23" fmla="*/ 560336 h 1617397"/>
                <a:gd name="connsiteX24" fmla="*/ 640942 w 1504382"/>
                <a:gd name="connsiteY24" fmla="*/ 575493 h 1617397"/>
                <a:gd name="connsiteX25" fmla="*/ 529104 w 1504382"/>
                <a:gd name="connsiteY25" fmla="*/ 699272 h 1617397"/>
                <a:gd name="connsiteX26" fmla="*/ 504303 w 1504382"/>
                <a:gd name="connsiteY26" fmla="*/ 764032 h 1617397"/>
                <a:gd name="connsiteX27" fmla="*/ 469626 w 1504382"/>
                <a:gd name="connsiteY27" fmla="*/ 805139 h 1617397"/>
                <a:gd name="connsiteX28" fmla="*/ 302674 w 1504382"/>
                <a:gd name="connsiteY28" fmla="*/ 902739 h 1617397"/>
                <a:gd name="connsiteX29" fmla="*/ 175220 w 1504382"/>
                <a:gd name="connsiteY29" fmla="*/ 992301 h 1617397"/>
                <a:gd name="connsiteX30" fmla="*/ 88414 w 1504382"/>
                <a:gd name="connsiteY30" fmla="*/ 1090360 h 1617397"/>
                <a:gd name="connsiteX31" fmla="*/ 5282 w 1504382"/>
                <a:gd name="connsiteY31" fmla="*/ 1293137 h 1617397"/>
                <a:gd name="connsiteX32" fmla="*/ 0 w 1504382"/>
                <a:gd name="connsiteY32" fmla="*/ 1303012 h 1617397"/>
                <a:gd name="connsiteX33" fmla="*/ 0 w 1504382"/>
                <a:gd name="connsiteY33" fmla="*/ 1378795 h 1617397"/>
                <a:gd name="connsiteX34" fmla="*/ 30313 w 1504382"/>
                <a:gd name="connsiteY34" fmla="*/ 1362720 h 1617397"/>
                <a:gd name="connsiteX35" fmla="*/ 30543 w 1504382"/>
                <a:gd name="connsiteY35" fmla="*/ 1387751 h 1617397"/>
                <a:gd name="connsiteX36" fmla="*/ 39729 w 1504382"/>
                <a:gd name="connsiteY36" fmla="*/ 1427710 h 1617397"/>
                <a:gd name="connsiteX37" fmla="*/ 52130 w 1504382"/>
                <a:gd name="connsiteY37" fmla="*/ 1435977 h 1617397"/>
                <a:gd name="connsiteX38" fmla="*/ 60626 w 1504382"/>
                <a:gd name="connsiteY38" fmla="*/ 1425183 h 1617397"/>
                <a:gd name="connsiteX39" fmla="*/ 64301 w 1504382"/>
                <a:gd name="connsiteY39" fmla="*/ 1413931 h 1617397"/>
                <a:gd name="connsiteX40" fmla="*/ 67975 w 1504382"/>
                <a:gd name="connsiteY40" fmla="*/ 1430925 h 1617397"/>
                <a:gd name="connsiteX41" fmla="*/ 76013 w 1504382"/>
                <a:gd name="connsiteY41" fmla="*/ 1441029 h 1617397"/>
                <a:gd name="connsiteX42" fmla="*/ 88414 w 1504382"/>
                <a:gd name="connsiteY42" fmla="*/ 1431614 h 1617397"/>
                <a:gd name="connsiteX43" fmla="*/ 94384 w 1504382"/>
                <a:gd name="connsiteY43" fmla="*/ 1408419 h 1617397"/>
                <a:gd name="connsiteX44" fmla="*/ 99896 w 1504382"/>
                <a:gd name="connsiteY44" fmla="*/ 1398085 h 1617397"/>
                <a:gd name="connsiteX45" fmla="*/ 108393 w 1504382"/>
                <a:gd name="connsiteY45" fmla="*/ 1410946 h 1617397"/>
                <a:gd name="connsiteX46" fmla="*/ 126305 w 1504382"/>
                <a:gd name="connsiteY46" fmla="*/ 1413012 h 1617397"/>
                <a:gd name="connsiteX47" fmla="*/ 135721 w 1504382"/>
                <a:gd name="connsiteY47" fmla="*/ 1392344 h 1617397"/>
                <a:gd name="connsiteX48" fmla="*/ 158226 w 1504382"/>
                <a:gd name="connsiteY48" fmla="*/ 1370069 h 1617397"/>
                <a:gd name="connsiteX49" fmla="*/ 202318 w 1504382"/>
                <a:gd name="connsiteY49" fmla="*/ 1329192 h 1617397"/>
                <a:gd name="connsiteX50" fmla="*/ 213341 w 1504382"/>
                <a:gd name="connsiteY50" fmla="*/ 1287166 h 1617397"/>
                <a:gd name="connsiteX51" fmla="*/ 217475 w 1504382"/>
                <a:gd name="connsiteY51" fmla="*/ 1270402 h 1617397"/>
                <a:gd name="connsiteX52" fmla="*/ 244343 w 1504382"/>
                <a:gd name="connsiteY52" fmla="*/ 1249964 h 1617397"/>
                <a:gd name="connsiteX53" fmla="*/ 338269 w 1504382"/>
                <a:gd name="connsiteY53" fmla="*/ 1253408 h 1617397"/>
                <a:gd name="connsiteX54" fmla="*/ 531401 w 1504382"/>
                <a:gd name="connsiteY54" fmla="*/ 1270862 h 1617397"/>
                <a:gd name="connsiteX55" fmla="*/ 543572 w 1504382"/>
                <a:gd name="connsiteY55" fmla="*/ 1273847 h 1617397"/>
                <a:gd name="connsiteX56" fmla="*/ 547017 w 1504382"/>
                <a:gd name="connsiteY56" fmla="*/ 1295204 h 1617397"/>
                <a:gd name="connsiteX57" fmla="*/ 401651 w 1504382"/>
                <a:gd name="connsiteY57" fmla="*/ 1398775 h 1617397"/>
                <a:gd name="connsiteX58" fmla="*/ 375931 w 1504382"/>
                <a:gd name="connsiteY58" fmla="*/ 1415998 h 1617397"/>
                <a:gd name="connsiteX59" fmla="*/ 351358 w 1504382"/>
                <a:gd name="connsiteY59" fmla="*/ 1432762 h 1617397"/>
                <a:gd name="connsiteX60" fmla="*/ 329083 w 1504382"/>
                <a:gd name="connsiteY60" fmla="*/ 1468357 h 1617397"/>
                <a:gd name="connsiteX61" fmla="*/ 324720 w 1504382"/>
                <a:gd name="connsiteY61" fmla="*/ 1541614 h 1617397"/>
                <a:gd name="connsiteX62" fmla="*/ 340565 w 1504382"/>
                <a:gd name="connsiteY62" fmla="*/ 1564579 h 1617397"/>
                <a:gd name="connsiteX63" fmla="*/ 372256 w 1504382"/>
                <a:gd name="connsiteY63" fmla="*/ 1563890 h 1617397"/>
                <a:gd name="connsiteX64" fmla="*/ 396599 w 1504382"/>
                <a:gd name="connsiteY64" fmla="*/ 1557689 h 1617397"/>
                <a:gd name="connsiteX65" fmla="*/ 396369 w 1504382"/>
                <a:gd name="connsiteY65" fmla="*/ 1559756 h 1617397"/>
                <a:gd name="connsiteX66" fmla="*/ 413133 w 1504382"/>
                <a:gd name="connsiteY66" fmla="*/ 1592825 h 1617397"/>
                <a:gd name="connsiteX67" fmla="*/ 519919 w 1504382"/>
                <a:gd name="connsiteY67" fmla="*/ 1582491 h 1617397"/>
                <a:gd name="connsiteX68" fmla="*/ 544261 w 1504382"/>
                <a:gd name="connsiteY68" fmla="*/ 1577669 h 1617397"/>
                <a:gd name="connsiteX69" fmla="*/ 517852 w 1504382"/>
                <a:gd name="connsiteY69" fmla="*/ 1608211 h 1617397"/>
                <a:gd name="connsiteX70" fmla="*/ 511192 w 1504382"/>
                <a:gd name="connsiteY70" fmla="*/ 1617397 h 1617397"/>
                <a:gd name="connsiteX71" fmla="*/ 1503385 w 1504382"/>
                <a:gd name="connsiteY71" fmla="*/ 1569052 h 1617397"/>
                <a:gd name="connsiteX72" fmla="*/ 1504382 w 1504382"/>
                <a:gd name="connsiteY72" fmla="*/ 1556426 h 1617397"/>
                <a:gd name="connsiteX73" fmla="*/ 1497751 w 1504382"/>
                <a:gd name="connsiteY73" fmla="*/ 1472491 h 1617397"/>
                <a:gd name="connsiteX74" fmla="*/ 1444244 w 1504382"/>
                <a:gd name="connsiteY74" fmla="*/ 1240319 h 1617397"/>
                <a:gd name="connsiteX75" fmla="*/ 1420131 w 1504382"/>
                <a:gd name="connsiteY75" fmla="*/ 950046 h 1617397"/>
                <a:gd name="connsiteX76" fmla="*/ 1393492 w 1504382"/>
                <a:gd name="connsiteY76" fmla="*/ 736934 h 1617397"/>
                <a:gd name="connsiteX77" fmla="*/ 1295893 w 1504382"/>
                <a:gd name="connsiteY77" fmla="*/ 546328 h 1617397"/>
                <a:gd name="connsiteX78" fmla="*/ 1242385 w 1504382"/>
                <a:gd name="connsiteY78" fmla="*/ 456766 h 1617397"/>
                <a:gd name="connsiteX79" fmla="*/ 1221717 w 1504382"/>
                <a:gd name="connsiteY79" fmla="*/ 386035 h 1617397"/>
                <a:gd name="connsiteX80" fmla="*/ 1066246 w 1504382"/>
                <a:gd name="connsiteY80" fmla="*/ 122401 h 1617397"/>
                <a:gd name="connsiteX81" fmla="*/ 1046727 w 1504382"/>
                <a:gd name="connsiteY81" fmla="*/ 108393 h 1617397"/>
                <a:gd name="connsiteX82" fmla="*/ 1018021 w 1504382"/>
                <a:gd name="connsiteY82" fmla="*/ 53967 h 1617397"/>
                <a:gd name="connsiteX83" fmla="*/ 994367 w 1504382"/>
                <a:gd name="connsiteY83" fmla="*/ 11712 h 1617397"/>
                <a:gd name="connsiteX84" fmla="*/ 975077 w 1504382"/>
                <a:gd name="connsiteY84" fmla="*/ 0 h 1617397"/>
                <a:gd name="connsiteX0" fmla="*/ 975077 w 1504382"/>
                <a:gd name="connsiteY0" fmla="*/ 0 h 1608211"/>
                <a:gd name="connsiteX1" fmla="*/ 910776 w 1504382"/>
                <a:gd name="connsiteY1" fmla="*/ 0 h 1608211"/>
                <a:gd name="connsiteX2" fmla="*/ 870129 w 1504382"/>
                <a:gd name="connsiteY2" fmla="*/ 13549 h 1608211"/>
                <a:gd name="connsiteX3" fmla="*/ 795723 w 1504382"/>
                <a:gd name="connsiteY3" fmla="*/ 17683 h 1608211"/>
                <a:gd name="connsiteX4" fmla="*/ 602132 w 1504382"/>
                <a:gd name="connsiteY4" fmla="*/ 95073 h 1608211"/>
                <a:gd name="connsiteX5" fmla="*/ 562174 w 1504382"/>
                <a:gd name="connsiteY5" fmla="*/ 126076 h 1608211"/>
                <a:gd name="connsiteX6" fmla="*/ 541505 w 1504382"/>
                <a:gd name="connsiteY6" fmla="*/ 175450 h 1608211"/>
                <a:gd name="connsiteX7" fmla="*/ 545409 w 1504382"/>
                <a:gd name="connsiteY7" fmla="*/ 200481 h 1608211"/>
                <a:gd name="connsiteX8" fmla="*/ 499250 w 1504382"/>
                <a:gd name="connsiteY8" fmla="*/ 294866 h 1608211"/>
                <a:gd name="connsiteX9" fmla="*/ 421860 w 1504382"/>
                <a:gd name="connsiteY9" fmla="*/ 339417 h 1608211"/>
                <a:gd name="connsiteX10" fmla="*/ 411755 w 1504382"/>
                <a:gd name="connsiteY10" fmla="*/ 406244 h 1608211"/>
                <a:gd name="connsiteX11" fmla="*/ 454010 w 1504382"/>
                <a:gd name="connsiteY11" fmla="*/ 449877 h 1608211"/>
                <a:gd name="connsiteX12" fmla="*/ 533468 w 1504382"/>
                <a:gd name="connsiteY12" fmla="*/ 471693 h 1608211"/>
                <a:gd name="connsiteX13" fmla="*/ 571359 w 1504382"/>
                <a:gd name="connsiteY13" fmla="*/ 448499 h 1608211"/>
                <a:gd name="connsiteX14" fmla="*/ 589272 w 1504382"/>
                <a:gd name="connsiteY14" fmla="*/ 433802 h 1608211"/>
                <a:gd name="connsiteX15" fmla="*/ 607643 w 1504382"/>
                <a:gd name="connsiteY15" fmla="*/ 439772 h 1608211"/>
                <a:gd name="connsiteX16" fmla="*/ 599606 w 1504382"/>
                <a:gd name="connsiteY16" fmla="*/ 456307 h 1608211"/>
                <a:gd name="connsiteX17" fmla="*/ 551839 w 1504382"/>
                <a:gd name="connsiteY17" fmla="*/ 478812 h 1608211"/>
                <a:gd name="connsiteX18" fmla="*/ 528875 w 1504382"/>
                <a:gd name="connsiteY18" fmla="*/ 503155 h 1608211"/>
                <a:gd name="connsiteX19" fmla="*/ 559188 w 1504382"/>
                <a:gd name="connsiteY19" fmla="*/ 540128 h 1608211"/>
                <a:gd name="connsiteX20" fmla="*/ 611548 w 1504382"/>
                <a:gd name="connsiteY20" fmla="*/ 537142 h 1608211"/>
                <a:gd name="connsiteX21" fmla="*/ 635201 w 1504382"/>
                <a:gd name="connsiteY21" fmla="*/ 533468 h 1608211"/>
                <a:gd name="connsiteX22" fmla="*/ 653113 w 1504382"/>
                <a:gd name="connsiteY22" fmla="*/ 538061 h 1608211"/>
                <a:gd name="connsiteX23" fmla="*/ 654262 w 1504382"/>
                <a:gd name="connsiteY23" fmla="*/ 560336 h 1608211"/>
                <a:gd name="connsiteX24" fmla="*/ 640942 w 1504382"/>
                <a:gd name="connsiteY24" fmla="*/ 575493 h 1608211"/>
                <a:gd name="connsiteX25" fmla="*/ 529104 w 1504382"/>
                <a:gd name="connsiteY25" fmla="*/ 699272 h 1608211"/>
                <a:gd name="connsiteX26" fmla="*/ 504303 w 1504382"/>
                <a:gd name="connsiteY26" fmla="*/ 764032 h 1608211"/>
                <a:gd name="connsiteX27" fmla="*/ 469626 w 1504382"/>
                <a:gd name="connsiteY27" fmla="*/ 805139 h 1608211"/>
                <a:gd name="connsiteX28" fmla="*/ 302674 w 1504382"/>
                <a:gd name="connsiteY28" fmla="*/ 902739 h 1608211"/>
                <a:gd name="connsiteX29" fmla="*/ 175220 w 1504382"/>
                <a:gd name="connsiteY29" fmla="*/ 992301 h 1608211"/>
                <a:gd name="connsiteX30" fmla="*/ 88414 w 1504382"/>
                <a:gd name="connsiteY30" fmla="*/ 1090360 h 1608211"/>
                <a:gd name="connsiteX31" fmla="*/ 5282 w 1504382"/>
                <a:gd name="connsiteY31" fmla="*/ 1293137 h 1608211"/>
                <a:gd name="connsiteX32" fmla="*/ 0 w 1504382"/>
                <a:gd name="connsiteY32" fmla="*/ 1303012 h 1608211"/>
                <a:gd name="connsiteX33" fmla="*/ 0 w 1504382"/>
                <a:gd name="connsiteY33" fmla="*/ 1378795 h 1608211"/>
                <a:gd name="connsiteX34" fmla="*/ 30313 w 1504382"/>
                <a:gd name="connsiteY34" fmla="*/ 1362720 h 1608211"/>
                <a:gd name="connsiteX35" fmla="*/ 30543 w 1504382"/>
                <a:gd name="connsiteY35" fmla="*/ 1387751 h 1608211"/>
                <a:gd name="connsiteX36" fmla="*/ 39729 w 1504382"/>
                <a:gd name="connsiteY36" fmla="*/ 1427710 h 1608211"/>
                <a:gd name="connsiteX37" fmla="*/ 52130 w 1504382"/>
                <a:gd name="connsiteY37" fmla="*/ 1435977 h 1608211"/>
                <a:gd name="connsiteX38" fmla="*/ 60626 w 1504382"/>
                <a:gd name="connsiteY38" fmla="*/ 1425183 h 1608211"/>
                <a:gd name="connsiteX39" fmla="*/ 64301 w 1504382"/>
                <a:gd name="connsiteY39" fmla="*/ 1413931 h 1608211"/>
                <a:gd name="connsiteX40" fmla="*/ 67975 w 1504382"/>
                <a:gd name="connsiteY40" fmla="*/ 1430925 h 1608211"/>
                <a:gd name="connsiteX41" fmla="*/ 76013 w 1504382"/>
                <a:gd name="connsiteY41" fmla="*/ 1441029 h 1608211"/>
                <a:gd name="connsiteX42" fmla="*/ 88414 w 1504382"/>
                <a:gd name="connsiteY42" fmla="*/ 1431614 h 1608211"/>
                <a:gd name="connsiteX43" fmla="*/ 94384 w 1504382"/>
                <a:gd name="connsiteY43" fmla="*/ 1408419 h 1608211"/>
                <a:gd name="connsiteX44" fmla="*/ 99896 w 1504382"/>
                <a:gd name="connsiteY44" fmla="*/ 1398085 h 1608211"/>
                <a:gd name="connsiteX45" fmla="*/ 108393 w 1504382"/>
                <a:gd name="connsiteY45" fmla="*/ 1410946 h 1608211"/>
                <a:gd name="connsiteX46" fmla="*/ 126305 w 1504382"/>
                <a:gd name="connsiteY46" fmla="*/ 1413012 h 1608211"/>
                <a:gd name="connsiteX47" fmla="*/ 135721 w 1504382"/>
                <a:gd name="connsiteY47" fmla="*/ 1392344 h 1608211"/>
                <a:gd name="connsiteX48" fmla="*/ 158226 w 1504382"/>
                <a:gd name="connsiteY48" fmla="*/ 1370069 h 1608211"/>
                <a:gd name="connsiteX49" fmla="*/ 202318 w 1504382"/>
                <a:gd name="connsiteY49" fmla="*/ 1329192 h 1608211"/>
                <a:gd name="connsiteX50" fmla="*/ 213341 w 1504382"/>
                <a:gd name="connsiteY50" fmla="*/ 1287166 h 1608211"/>
                <a:gd name="connsiteX51" fmla="*/ 217475 w 1504382"/>
                <a:gd name="connsiteY51" fmla="*/ 1270402 h 1608211"/>
                <a:gd name="connsiteX52" fmla="*/ 244343 w 1504382"/>
                <a:gd name="connsiteY52" fmla="*/ 1249964 h 1608211"/>
                <a:gd name="connsiteX53" fmla="*/ 338269 w 1504382"/>
                <a:gd name="connsiteY53" fmla="*/ 1253408 h 1608211"/>
                <a:gd name="connsiteX54" fmla="*/ 531401 w 1504382"/>
                <a:gd name="connsiteY54" fmla="*/ 1270862 h 1608211"/>
                <a:gd name="connsiteX55" fmla="*/ 543572 w 1504382"/>
                <a:gd name="connsiteY55" fmla="*/ 1273847 h 1608211"/>
                <a:gd name="connsiteX56" fmla="*/ 547017 w 1504382"/>
                <a:gd name="connsiteY56" fmla="*/ 1295204 h 1608211"/>
                <a:gd name="connsiteX57" fmla="*/ 401651 w 1504382"/>
                <a:gd name="connsiteY57" fmla="*/ 1398775 h 1608211"/>
                <a:gd name="connsiteX58" fmla="*/ 375931 w 1504382"/>
                <a:gd name="connsiteY58" fmla="*/ 1415998 h 1608211"/>
                <a:gd name="connsiteX59" fmla="*/ 351358 w 1504382"/>
                <a:gd name="connsiteY59" fmla="*/ 1432762 h 1608211"/>
                <a:gd name="connsiteX60" fmla="*/ 329083 w 1504382"/>
                <a:gd name="connsiteY60" fmla="*/ 1468357 h 1608211"/>
                <a:gd name="connsiteX61" fmla="*/ 324720 w 1504382"/>
                <a:gd name="connsiteY61" fmla="*/ 1541614 h 1608211"/>
                <a:gd name="connsiteX62" fmla="*/ 340565 w 1504382"/>
                <a:gd name="connsiteY62" fmla="*/ 1564579 h 1608211"/>
                <a:gd name="connsiteX63" fmla="*/ 372256 w 1504382"/>
                <a:gd name="connsiteY63" fmla="*/ 1563890 h 1608211"/>
                <a:gd name="connsiteX64" fmla="*/ 396599 w 1504382"/>
                <a:gd name="connsiteY64" fmla="*/ 1557689 h 1608211"/>
                <a:gd name="connsiteX65" fmla="*/ 396369 w 1504382"/>
                <a:gd name="connsiteY65" fmla="*/ 1559756 h 1608211"/>
                <a:gd name="connsiteX66" fmla="*/ 413133 w 1504382"/>
                <a:gd name="connsiteY66" fmla="*/ 1592825 h 1608211"/>
                <a:gd name="connsiteX67" fmla="*/ 519919 w 1504382"/>
                <a:gd name="connsiteY67" fmla="*/ 1582491 h 1608211"/>
                <a:gd name="connsiteX68" fmla="*/ 544261 w 1504382"/>
                <a:gd name="connsiteY68" fmla="*/ 1577669 h 1608211"/>
                <a:gd name="connsiteX69" fmla="*/ 517852 w 1504382"/>
                <a:gd name="connsiteY69" fmla="*/ 1608211 h 1608211"/>
                <a:gd name="connsiteX70" fmla="*/ 1503385 w 1504382"/>
                <a:gd name="connsiteY70" fmla="*/ 1569052 h 1608211"/>
                <a:gd name="connsiteX71" fmla="*/ 1504382 w 1504382"/>
                <a:gd name="connsiteY71" fmla="*/ 1556426 h 1608211"/>
                <a:gd name="connsiteX72" fmla="*/ 1497751 w 1504382"/>
                <a:gd name="connsiteY72" fmla="*/ 1472491 h 1608211"/>
                <a:gd name="connsiteX73" fmla="*/ 1444244 w 1504382"/>
                <a:gd name="connsiteY73" fmla="*/ 1240319 h 1608211"/>
                <a:gd name="connsiteX74" fmla="*/ 1420131 w 1504382"/>
                <a:gd name="connsiteY74" fmla="*/ 950046 h 1608211"/>
                <a:gd name="connsiteX75" fmla="*/ 1393492 w 1504382"/>
                <a:gd name="connsiteY75" fmla="*/ 736934 h 1608211"/>
                <a:gd name="connsiteX76" fmla="*/ 1295893 w 1504382"/>
                <a:gd name="connsiteY76" fmla="*/ 546328 h 1608211"/>
                <a:gd name="connsiteX77" fmla="*/ 1242385 w 1504382"/>
                <a:gd name="connsiteY77" fmla="*/ 456766 h 1608211"/>
                <a:gd name="connsiteX78" fmla="*/ 1221717 w 1504382"/>
                <a:gd name="connsiteY78" fmla="*/ 386035 h 1608211"/>
                <a:gd name="connsiteX79" fmla="*/ 1066246 w 1504382"/>
                <a:gd name="connsiteY79" fmla="*/ 122401 h 1608211"/>
                <a:gd name="connsiteX80" fmla="*/ 1046727 w 1504382"/>
                <a:gd name="connsiteY80" fmla="*/ 108393 h 1608211"/>
                <a:gd name="connsiteX81" fmla="*/ 1018021 w 1504382"/>
                <a:gd name="connsiteY81" fmla="*/ 53967 h 1608211"/>
                <a:gd name="connsiteX82" fmla="*/ 994367 w 1504382"/>
                <a:gd name="connsiteY82" fmla="*/ 11712 h 1608211"/>
                <a:gd name="connsiteX83" fmla="*/ 975077 w 1504382"/>
                <a:gd name="connsiteY83" fmla="*/ 0 h 1608211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544261 w 1504382"/>
                <a:gd name="connsiteY68" fmla="*/ 1577669 h 1594630"/>
                <a:gd name="connsiteX69" fmla="*/ 1503385 w 1504382"/>
                <a:gd name="connsiteY69" fmla="*/ 1569052 h 1594630"/>
                <a:gd name="connsiteX70" fmla="*/ 1504382 w 1504382"/>
                <a:gd name="connsiteY70" fmla="*/ 1556426 h 1594630"/>
                <a:gd name="connsiteX71" fmla="*/ 1497751 w 1504382"/>
                <a:gd name="connsiteY71" fmla="*/ 1472491 h 1594630"/>
                <a:gd name="connsiteX72" fmla="*/ 1444244 w 1504382"/>
                <a:gd name="connsiteY72" fmla="*/ 1240319 h 1594630"/>
                <a:gd name="connsiteX73" fmla="*/ 1420131 w 1504382"/>
                <a:gd name="connsiteY73" fmla="*/ 950046 h 1594630"/>
                <a:gd name="connsiteX74" fmla="*/ 1393492 w 1504382"/>
                <a:gd name="connsiteY74" fmla="*/ 736934 h 1594630"/>
                <a:gd name="connsiteX75" fmla="*/ 1295893 w 1504382"/>
                <a:gd name="connsiteY75" fmla="*/ 546328 h 1594630"/>
                <a:gd name="connsiteX76" fmla="*/ 1242385 w 1504382"/>
                <a:gd name="connsiteY76" fmla="*/ 456766 h 1594630"/>
                <a:gd name="connsiteX77" fmla="*/ 1221717 w 1504382"/>
                <a:gd name="connsiteY77" fmla="*/ 386035 h 1594630"/>
                <a:gd name="connsiteX78" fmla="*/ 1066246 w 1504382"/>
                <a:gd name="connsiteY78" fmla="*/ 122401 h 1594630"/>
                <a:gd name="connsiteX79" fmla="*/ 1046727 w 1504382"/>
                <a:gd name="connsiteY79" fmla="*/ 108393 h 1594630"/>
                <a:gd name="connsiteX80" fmla="*/ 1018021 w 1504382"/>
                <a:gd name="connsiteY80" fmla="*/ 53967 h 1594630"/>
                <a:gd name="connsiteX81" fmla="*/ 994367 w 1504382"/>
                <a:gd name="connsiteY81" fmla="*/ 11712 h 1594630"/>
                <a:gd name="connsiteX82" fmla="*/ 975077 w 1504382"/>
                <a:gd name="connsiteY82" fmla="*/ 0 h 1594630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1503385 w 1504382"/>
                <a:gd name="connsiteY68" fmla="*/ 1569052 h 1594630"/>
                <a:gd name="connsiteX69" fmla="*/ 1504382 w 1504382"/>
                <a:gd name="connsiteY69" fmla="*/ 1556426 h 1594630"/>
                <a:gd name="connsiteX70" fmla="*/ 1497751 w 1504382"/>
                <a:gd name="connsiteY70" fmla="*/ 1472491 h 1594630"/>
                <a:gd name="connsiteX71" fmla="*/ 1444244 w 1504382"/>
                <a:gd name="connsiteY71" fmla="*/ 1240319 h 1594630"/>
                <a:gd name="connsiteX72" fmla="*/ 1420131 w 1504382"/>
                <a:gd name="connsiteY72" fmla="*/ 950046 h 1594630"/>
                <a:gd name="connsiteX73" fmla="*/ 1393492 w 1504382"/>
                <a:gd name="connsiteY73" fmla="*/ 736934 h 1594630"/>
                <a:gd name="connsiteX74" fmla="*/ 1295893 w 1504382"/>
                <a:gd name="connsiteY74" fmla="*/ 546328 h 1594630"/>
                <a:gd name="connsiteX75" fmla="*/ 1242385 w 1504382"/>
                <a:gd name="connsiteY75" fmla="*/ 456766 h 1594630"/>
                <a:gd name="connsiteX76" fmla="*/ 1221717 w 1504382"/>
                <a:gd name="connsiteY76" fmla="*/ 386035 h 1594630"/>
                <a:gd name="connsiteX77" fmla="*/ 1066246 w 1504382"/>
                <a:gd name="connsiteY77" fmla="*/ 122401 h 1594630"/>
                <a:gd name="connsiteX78" fmla="*/ 1046727 w 1504382"/>
                <a:gd name="connsiteY78" fmla="*/ 108393 h 1594630"/>
                <a:gd name="connsiteX79" fmla="*/ 1018021 w 1504382"/>
                <a:gd name="connsiteY79" fmla="*/ 53967 h 1594630"/>
                <a:gd name="connsiteX80" fmla="*/ 994367 w 1504382"/>
                <a:gd name="connsiteY80" fmla="*/ 11712 h 1594630"/>
                <a:gd name="connsiteX81" fmla="*/ 975077 w 1504382"/>
                <a:gd name="connsiteY81" fmla="*/ 0 h 1594630"/>
                <a:gd name="connsiteX0" fmla="*/ 975077 w 1504382"/>
                <a:gd name="connsiteY0" fmla="*/ 0 h 1594364"/>
                <a:gd name="connsiteX1" fmla="*/ 910776 w 1504382"/>
                <a:gd name="connsiteY1" fmla="*/ 0 h 1594364"/>
                <a:gd name="connsiteX2" fmla="*/ 870129 w 1504382"/>
                <a:gd name="connsiteY2" fmla="*/ 13549 h 1594364"/>
                <a:gd name="connsiteX3" fmla="*/ 795723 w 1504382"/>
                <a:gd name="connsiteY3" fmla="*/ 17683 h 1594364"/>
                <a:gd name="connsiteX4" fmla="*/ 602132 w 1504382"/>
                <a:gd name="connsiteY4" fmla="*/ 95073 h 1594364"/>
                <a:gd name="connsiteX5" fmla="*/ 562174 w 1504382"/>
                <a:gd name="connsiteY5" fmla="*/ 126076 h 1594364"/>
                <a:gd name="connsiteX6" fmla="*/ 541505 w 1504382"/>
                <a:gd name="connsiteY6" fmla="*/ 175450 h 1594364"/>
                <a:gd name="connsiteX7" fmla="*/ 545409 w 1504382"/>
                <a:gd name="connsiteY7" fmla="*/ 200481 h 1594364"/>
                <a:gd name="connsiteX8" fmla="*/ 499250 w 1504382"/>
                <a:gd name="connsiteY8" fmla="*/ 294866 h 1594364"/>
                <a:gd name="connsiteX9" fmla="*/ 421860 w 1504382"/>
                <a:gd name="connsiteY9" fmla="*/ 339417 h 1594364"/>
                <a:gd name="connsiteX10" fmla="*/ 411755 w 1504382"/>
                <a:gd name="connsiteY10" fmla="*/ 406244 h 1594364"/>
                <a:gd name="connsiteX11" fmla="*/ 454010 w 1504382"/>
                <a:gd name="connsiteY11" fmla="*/ 449877 h 1594364"/>
                <a:gd name="connsiteX12" fmla="*/ 533468 w 1504382"/>
                <a:gd name="connsiteY12" fmla="*/ 471693 h 1594364"/>
                <a:gd name="connsiteX13" fmla="*/ 571359 w 1504382"/>
                <a:gd name="connsiteY13" fmla="*/ 448499 h 1594364"/>
                <a:gd name="connsiteX14" fmla="*/ 589272 w 1504382"/>
                <a:gd name="connsiteY14" fmla="*/ 433802 h 1594364"/>
                <a:gd name="connsiteX15" fmla="*/ 607643 w 1504382"/>
                <a:gd name="connsiteY15" fmla="*/ 439772 h 1594364"/>
                <a:gd name="connsiteX16" fmla="*/ 599606 w 1504382"/>
                <a:gd name="connsiteY16" fmla="*/ 456307 h 1594364"/>
                <a:gd name="connsiteX17" fmla="*/ 551839 w 1504382"/>
                <a:gd name="connsiteY17" fmla="*/ 478812 h 1594364"/>
                <a:gd name="connsiteX18" fmla="*/ 528875 w 1504382"/>
                <a:gd name="connsiteY18" fmla="*/ 503155 h 1594364"/>
                <a:gd name="connsiteX19" fmla="*/ 559188 w 1504382"/>
                <a:gd name="connsiteY19" fmla="*/ 540128 h 1594364"/>
                <a:gd name="connsiteX20" fmla="*/ 611548 w 1504382"/>
                <a:gd name="connsiteY20" fmla="*/ 537142 h 1594364"/>
                <a:gd name="connsiteX21" fmla="*/ 635201 w 1504382"/>
                <a:gd name="connsiteY21" fmla="*/ 533468 h 1594364"/>
                <a:gd name="connsiteX22" fmla="*/ 653113 w 1504382"/>
                <a:gd name="connsiteY22" fmla="*/ 538061 h 1594364"/>
                <a:gd name="connsiteX23" fmla="*/ 654262 w 1504382"/>
                <a:gd name="connsiteY23" fmla="*/ 560336 h 1594364"/>
                <a:gd name="connsiteX24" fmla="*/ 640942 w 1504382"/>
                <a:gd name="connsiteY24" fmla="*/ 575493 h 1594364"/>
                <a:gd name="connsiteX25" fmla="*/ 529104 w 1504382"/>
                <a:gd name="connsiteY25" fmla="*/ 699272 h 1594364"/>
                <a:gd name="connsiteX26" fmla="*/ 504303 w 1504382"/>
                <a:gd name="connsiteY26" fmla="*/ 764032 h 1594364"/>
                <a:gd name="connsiteX27" fmla="*/ 469626 w 1504382"/>
                <a:gd name="connsiteY27" fmla="*/ 805139 h 1594364"/>
                <a:gd name="connsiteX28" fmla="*/ 302674 w 1504382"/>
                <a:gd name="connsiteY28" fmla="*/ 902739 h 1594364"/>
                <a:gd name="connsiteX29" fmla="*/ 175220 w 1504382"/>
                <a:gd name="connsiteY29" fmla="*/ 992301 h 1594364"/>
                <a:gd name="connsiteX30" fmla="*/ 88414 w 1504382"/>
                <a:gd name="connsiteY30" fmla="*/ 1090360 h 1594364"/>
                <a:gd name="connsiteX31" fmla="*/ 5282 w 1504382"/>
                <a:gd name="connsiteY31" fmla="*/ 1293137 h 1594364"/>
                <a:gd name="connsiteX32" fmla="*/ 0 w 1504382"/>
                <a:gd name="connsiteY32" fmla="*/ 1303012 h 1594364"/>
                <a:gd name="connsiteX33" fmla="*/ 0 w 1504382"/>
                <a:gd name="connsiteY33" fmla="*/ 1378795 h 1594364"/>
                <a:gd name="connsiteX34" fmla="*/ 30313 w 1504382"/>
                <a:gd name="connsiteY34" fmla="*/ 1362720 h 1594364"/>
                <a:gd name="connsiteX35" fmla="*/ 30543 w 1504382"/>
                <a:gd name="connsiteY35" fmla="*/ 1387751 h 1594364"/>
                <a:gd name="connsiteX36" fmla="*/ 39729 w 1504382"/>
                <a:gd name="connsiteY36" fmla="*/ 1427710 h 1594364"/>
                <a:gd name="connsiteX37" fmla="*/ 52130 w 1504382"/>
                <a:gd name="connsiteY37" fmla="*/ 1435977 h 1594364"/>
                <a:gd name="connsiteX38" fmla="*/ 60626 w 1504382"/>
                <a:gd name="connsiteY38" fmla="*/ 1425183 h 1594364"/>
                <a:gd name="connsiteX39" fmla="*/ 64301 w 1504382"/>
                <a:gd name="connsiteY39" fmla="*/ 1413931 h 1594364"/>
                <a:gd name="connsiteX40" fmla="*/ 67975 w 1504382"/>
                <a:gd name="connsiteY40" fmla="*/ 1430925 h 1594364"/>
                <a:gd name="connsiteX41" fmla="*/ 76013 w 1504382"/>
                <a:gd name="connsiteY41" fmla="*/ 1441029 h 1594364"/>
                <a:gd name="connsiteX42" fmla="*/ 88414 w 1504382"/>
                <a:gd name="connsiteY42" fmla="*/ 1431614 h 1594364"/>
                <a:gd name="connsiteX43" fmla="*/ 94384 w 1504382"/>
                <a:gd name="connsiteY43" fmla="*/ 1408419 h 1594364"/>
                <a:gd name="connsiteX44" fmla="*/ 99896 w 1504382"/>
                <a:gd name="connsiteY44" fmla="*/ 1398085 h 1594364"/>
                <a:gd name="connsiteX45" fmla="*/ 108393 w 1504382"/>
                <a:gd name="connsiteY45" fmla="*/ 1410946 h 1594364"/>
                <a:gd name="connsiteX46" fmla="*/ 126305 w 1504382"/>
                <a:gd name="connsiteY46" fmla="*/ 1413012 h 1594364"/>
                <a:gd name="connsiteX47" fmla="*/ 135721 w 1504382"/>
                <a:gd name="connsiteY47" fmla="*/ 1392344 h 1594364"/>
                <a:gd name="connsiteX48" fmla="*/ 158226 w 1504382"/>
                <a:gd name="connsiteY48" fmla="*/ 1370069 h 1594364"/>
                <a:gd name="connsiteX49" fmla="*/ 202318 w 1504382"/>
                <a:gd name="connsiteY49" fmla="*/ 1329192 h 1594364"/>
                <a:gd name="connsiteX50" fmla="*/ 213341 w 1504382"/>
                <a:gd name="connsiteY50" fmla="*/ 1287166 h 1594364"/>
                <a:gd name="connsiteX51" fmla="*/ 217475 w 1504382"/>
                <a:gd name="connsiteY51" fmla="*/ 1270402 h 1594364"/>
                <a:gd name="connsiteX52" fmla="*/ 244343 w 1504382"/>
                <a:gd name="connsiteY52" fmla="*/ 1249964 h 1594364"/>
                <a:gd name="connsiteX53" fmla="*/ 338269 w 1504382"/>
                <a:gd name="connsiteY53" fmla="*/ 1253408 h 1594364"/>
                <a:gd name="connsiteX54" fmla="*/ 531401 w 1504382"/>
                <a:gd name="connsiteY54" fmla="*/ 1270862 h 1594364"/>
                <a:gd name="connsiteX55" fmla="*/ 543572 w 1504382"/>
                <a:gd name="connsiteY55" fmla="*/ 1273847 h 1594364"/>
                <a:gd name="connsiteX56" fmla="*/ 547017 w 1504382"/>
                <a:gd name="connsiteY56" fmla="*/ 1295204 h 1594364"/>
                <a:gd name="connsiteX57" fmla="*/ 401651 w 1504382"/>
                <a:gd name="connsiteY57" fmla="*/ 1398775 h 1594364"/>
                <a:gd name="connsiteX58" fmla="*/ 375931 w 1504382"/>
                <a:gd name="connsiteY58" fmla="*/ 1415998 h 1594364"/>
                <a:gd name="connsiteX59" fmla="*/ 351358 w 1504382"/>
                <a:gd name="connsiteY59" fmla="*/ 1432762 h 1594364"/>
                <a:gd name="connsiteX60" fmla="*/ 329083 w 1504382"/>
                <a:gd name="connsiteY60" fmla="*/ 1468357 h 1594364"/>
                <a:gd name="connsiteX61" fmla="*/ 324720 w 1504382"/>
                <a:gd name="connsiteY61" fmla="*/ 1541614 h 1594364"/>
                <a:gd name="connsiteX62" fmla="*/ 340565 w 1504382"/>
                <a:gd name="connsiteY62" fmla="*/ 1564579 h 1594364"/>
                <a:gd name="connsiteX63" fmla="*/ 372256 w 1504382"/>
                <a:gd name="connsiteY63" fmla="*/ 1563890 h 1594364"/>
                <a:gd name="connsiteX64" fmla="*/ 396599 w 1504382"/>
                <a:gd name="connsiteY64" fmla="*/ 1557689 h 1594364"/>
                <a:gd name="connsiteX65" fmla="*/ 396369 w 1504382"/>
                <a:gd name="connsiteY65" fmla="*/ 1559756 h 1594364"/>
                <a:gd name="connsiteX66" fmla="*/ 413133 w 1504382"/>
                <a:gd name="connsiteY66" fmla="*/ 1592825 h 1594364"/>
                <a:gd name="connsiteX67" fmla="*/ 585321 w 1504382"/>
                <a:gd name="connsiteY67" fmla="*/ 1518593 h 1594364"/>
                <a:gd name="connsiteX68" fmla="*/ 1503385 w 1504382"/>
                <a:gd name="connsiteY68" fmla="*/ 1569052 h 1594364"/>
                <a:gd name="connsiteX69" fmla="*/ 1504382 w 1504382"/>
                <a:gd name="connsiteY69" fmla="*/ 1556426 h 1594364"/>
                <a:gd name="connsiteX70" fmla="*/ 1497751 w 1504382"/>
                <a:gd name="connsiteY70" fmla="*/ 1472491 h 1594364"/>
                <a:gd name="connsiteX71" fmla="*/ 1444244 w 1504382"/>
                <a:gd name="connsiteY71" fmla="*/ 1240319 h 1594364"/>
                <a:gd name="connsiteX72" fmla="*/ 1420131 w 1504382"/>
                <a:gd name="connsiteY72" fmla="*/ 950046 h 1594364"/>
                <a:gd name="connsiteX73" fmla="*/ 1393492 w 1504382"/>
                <a:gd name="connsiteY73" fmla="*/ 736934 h 1594364"/>
                <a:gd name="connsiteX74" fmla="*/ 1295893 w 1504382"/>
                <a:gd name="connsiteY74" fmla="*/ 546328 h 1594364"/>
                <a:gd name="connsiteX75" fmla="*/ 1242385 w 1504382"/>
                <a:gd name="connsiteY75" fmla="*/ 456766 h 1594364"/>
                <a:gd name="connsiteX76" fmla="*/ 1221717 w 1504382"/>
                <a:gd name="connsiteY76" fmla="*/ 386035 h 1594364"/>
                <a:gd name="connsiteX77" fmla="*/ 1066246 w 1504382"/>
                <a:gd name="connsiteY77" fmla="*/ 122401 h 1594364"/>
                <a:gd name="connsiteX78" fmla="*/ 1046727 w 1504382"/>
                <a:gd name="connsiteY78" fmla="*/ 108393 h 1594364"/>
                <a:gd name="connsiteX79" fmla="*/ 1018021 w 1504382"/>
                <a:gd name="connsiteY79" fmla="*/ 53967 h 1594364"/>
                <a:gd name="connsiteX80" fmla="*/ 994367 w 1504382"/>
                <a:gd name="connsiteY80" fmla="*/ 11712 h 1594364"/>
                <a:gd name="connsiteX81" fmla="*/ 975077 w 1504382"/>
                <a:gd name="connsiteY81" fmla="*/ 0 h 1594364"/>
                <a:gd name="connsiteX0" fmla="*/ 975077 w 1504382"/>
                <a:gd name="connsiteY0" fmla="*/ 0 h 1593093"/>
                <a:gd name="connsiteX1" fmla="*/ 910776 w 1504382"/>
                <a:gd name="connsiteY1" fmla="*/ 0 h 1593093"/>
                <a:gd name="connsiteX2" fmla="*/ 870129 w 1504382"/>
                <a:gd name="connsiteY2" fmla="*/ 13549 h 1593093"/>
                <a:gd name="connsiteX3" fmla="*/ 795723 w 1504382"/>
                <a:gd name="connsiteY3" fmla="*/ 17683 h 1593093"/>
                <a:gd name="connsiteX4" fmla="*/ 602132 w 1504382"/>
                <a:gd name="connsiteY4" fmla="*/ 95073 h 1593093"/>
                <a:gd name="connsiteX5" fmla="*/ 562174 w 1504382"/>
                <a:gd name="connsiteY5" fmla="*/ 126076 h 1593093"/>
                <a:gd name="connsiteX6" fmla="*/ 541505 w 1504382"/>
                <a:gd name="connsiteY6" fmla="*/ 175450 h 1593093"/>
                <a:gd name="connsiteX7" fmla="*/ 545409 w 1504382"/>
                <a:gd name="connsiteY7" fmla="*/ 200481 h 1593093"/>
                <a:gd name="connsiteX8" fmla="*/ 499250 w 1504382"/>
                <a:gd name="connsiteY8" fmla="*/ 294866 h 1593093"/>
                <a:gd name="connsiteX9" fmla="*/ 421860 w 1504382"/>
                <a:gd name="connsiteY9" fmla="*/ 339417 h 1593093"/>
                <a:gd name="connsiteX10" fmla="*/ 411755 w 1504382"/>
                <a:gd name="connsiteY10" fmla="*/ 406244 h 1593093"/>
                <a:gd name="connsiteX11" fmla="*/ 454010 w 1504382"/>
                <a:gd name="connsiteY11" fmla="*/ 449877 h 1593093"/>
                <a:gd name="connsiteX12" fmla="*/ 533468 w 1504382"/>
                <a:gd name="connsiteY12" fmla="*/ 471693 h 1593093"/>
                <a:gd name="connsiteX13" fmla="*/ 571359 w 1504382"/>
                <a:gd name="connsiteY13" fmla="*/ 448499 h 1593093"/>
                <a:gd name="connsiteX14" fmla="*/ 589272 w 1504382"/>
                <a:gd name="connsiteY14" fmla="*/ 433802 h 1593093"/>
                <a:gd name="connsiteX15" fmla="*/ 607643 w 1504382"/>
                <a:gd name="connsiteY15" fmla="*/ 439772 h 1593093"/>
                <a:gd name="connsiteX16" fmla="*/ 599606 w 1504382"/>
                <a:gd name="connsiteY16" fmla="*/ 456307 h 1593093"/>
                <a:gd name="connsiteX17" fmla="*/ 551839 w 1504382"/>
                <a:gd name="connsiteY17" fmla="*/ 478812 h 1593093"/>
                <a:gd name="connsiteX18" fmla="*/ 528875 w 1504382"/>
                <a:gd name="connsiteY18" fmla="*/ 503155 h 1593093"/>
                <a:gd name="connsiteX19" fmla="*/ 559188 w 1504382"/>
                <a:gd name="connsiteY19" fmla="*/ 540128 h 1593093"/>
                <a:gd name="connsiteX20" fmla="*/ 611548 w 1504382"/>
                <a:gd name="connsiteY20" fmla="*/ 537142 h 1593093"/>
                <a:gd name="connsiteX21" fmla="*/ 635201 w 1504382"/>
                <a:gd name="connsiteY21" fmla="*/ 533468 h 1593093"/>
                <a:gd name="connsiteX22" fmla="*/ 653113 w 1504382"/>
                <a:gd name="connsiteY22" fmla="*/ 538061 h 1593093"/>
                <a:gd name="connsiteX23" fmla="*/ 654262 w 1504382"/>
                <a:gd name="connsiteY23" fmla="*/ 560336 h 1593093"/>
                <a:gd name="connsiteX24" fmla="*/ 640942 w 1504382"/>
                <a:gd name="connsiteY24" fmla="*/ 575493 h 1593093"/>
                <a:gd name="connsiteX25" fmla="*/ 529104 w 1504382"/>
                <a:gd name="connsiteY25" fmla="*/ 699272 h 1593093"/>
                <a:gd name="connsiteX26" fmla="*/ 504303 w 1504382"/>
                <a:gd name="connsiteY26" fmla="*/ 764032 h 1593093"/>
                <a:gd name="connsiteX27" fmla="*/ 469626 w 1504382"/>
                <a:gd name="connsiteY27" fmla="*/ 805139 h 1593093"/>
                <a:gd name="connsiteX28" fmla="*/ 302674 w 1504382"/>
                <a:gd name="connsiteY28" fmla="*/ 902739 h 1593093"/>
                <a:gd name="connsiteX29" fmla="*/ 175220 w 1504382"/>
                <a:gd name="connsiteY29" fmla="*/ 992301 h 1593093"/>
                <a:gd name="connsiteX30" fmla="*/ 88414 w 1504382"/>
                <a:gd name="connsiteY30" fmla="*/ 1090360 h 1593093"/>
                <a:gd name="connsiteX31" fmla="*/ 5282 w 1504382"/>
                <a:gd name="connsiteY31" fmla="*/ 1293137 h 1593093"/>
                <a:gd name="connsiteX32" fmla="*/ 0 w 1504382"/>
                <a:gd name="connsiteY32" fmla="*/ 1303012 h 1593093"/>
                <a:gd name="connsiteX33" fmla="*/ 0 w 1504382"/>
                <a:gd name="connsiteY33" fmla="*/ 1378795 h 1593093"/>
                <a:gd name="connsiteX34" fmla="*/ 30313 w 1504382"/>
                <a:gd name="connsiteY34" fmla="*/ 1362720 h 1593093"/>
                <a:gd name="connsiteX35" fmla="*/ 30543 w 1504382"/>
                <a:gd name="connsiteY35" fmla="*/ 1387751 h 1593093"/>
                <a:gd name="connsiteX36" fmla="*/ 39729 w 1504382"/>
                <a:gd name="connsiteY36" fmla="*/ 1427710 h 1593093"/>
                <a:gd name="connsiteX37" fmla="*/ 52130 w 1504382"/>
                <a:gd name="connsiteY37" fmla="*/ 1435977 h 1593093"/>
                <a:gd name="connsiteX38" fmla="*/ 60626 w 1504382"/>
                <a:gd name="connsiteY38" fmla="*/ 1425183 h 1593093"/>
                <a:gd name="connsiteX39" fmla="*/ 64301 w 1504382"/>
                <a:gd name="connsiteY39" fmla="*/ 1413931 h 1593093"/>
                <a:gd name="connsiteX40" fmla="*/ 67975 w 1504382"/>
                <a:gd name="connsiteY40" fmla="*/ 1430925 h 1593093"/>
                <a:gd name="connsiteX41" fmla="*/ 76013 w 1504382"/>
                <a:gd name="connsiteY41" fmla="*/ 1441029 h 1593093"/>
                <a:gd name="connsiteX42" fmla="*/ 88414 w 1504382"/>
                <a:gd name="connsiteY42" fmla="*/ 1431614 h 1593093"/>
                <a:gd name="connsiteX43" fmla="*/ 94384 w 1504382"/>
                <a:gd name="connsiteY43" fmla="*/ 1408419 h 1593093"/>
                <a:gd name="connsiteX44" fmla="*/ 99896 w 1504382"/>
                <a:gd name="connsiteY44" fmla="*/ 1398085 h 1593093"/>
                <a:gd name="connsiteX45" fmla="*/ 108393 w 1504382"/>
                <a:gd name="connsiteY45" fmla="*/ 1410946 h 1593093"/>
                <a:gd name="connsiteX46" fmla="*/ 126305 w 1504382"/>
                <a:gd name="connsiteY46" fmla="*/ 1413012 h 1593093"/>
                <a:gd name="connsiteX47" fmla="*/ 135721 w 1504382"/>
                <a:gd name="connsiteY47" fmla="*/ 1392344 h 1593093"/>
                <a:gd name="connsiteX48" fmla="*/ 158226 w 1504382"/>
                <a:gd name="connsiteY48" fmla="*/ 1370069 h 1593093"/>
                <a:gd name="connsiteX49" fmla="*/ 202318 w 1504382"/>
                <a:gd name="connsiteY49" fmla="*/ 1329192 h 1593093"/>
                <a:gd name="connsiteX50" fmla="*/ 213341 w 1504382"/>
                <a:gd name="connsiteY50" fmla="*/ 1287166 h 1593093"/>
                <a:gd name="connsiteX51" fmla="*/ 217475 w 1504382"/>
                <a:gd name="connsiteY51" fmla="*/ 1270402 h 1593093"/>
                <a:gd name="connsiteX52" fmla="*/ 244343 w 1504382"/>
                <a:gd name="connsiteY52" fmla="*/ 1249964 h 1593093"/>
                <a:gd name="connsiteX53" fmla="*/ 338269 w 1504382"/>
                <a:gd name="connsiteY53" fmla="*/ 1253408 h 1593093"/>
                <a:gd name="connsiteX54" fmla="*/ 531401 w 1504382"/>
                <a:gd name="connsiteY54" fmla="*/ 1270862 h 1593093"/>
                <a:gd name="connsiteX55" fmla="*/ 543572 w 1504382"/>
                <a:gd name="connsiteY55" fmla="*/ 1273847 h 1593093"/>
                <a:gd name="connsiteX56" fmla="*/ 547017 w 1504382"/>
                <a:gd name="connsiteY56" fmla="*/ 1295204 h 1593093"/>
                <a:gd name="connsiteX57" fmla="*/ 401651 w 1504382"/>
                <a:gd name="connsiteY57" fmla="*/ 1398775 h 1593093"/>
                <a:gd name="connsiteX58" fmla="*/ 375931 w 1504382"/>
                <a:gd name="connsiteY58" fmla="*/ 1415998 h 1593093"/>
                <a:gd name="connsiteX59" fmla="*/ 351358 w 1504382"/>
                <a:gd name="connsiteY59" fmla="*/ 1432762 h 1593093"/>
                <a:gd name="connsiteX60" fmla="*/ 329083 w 1504382"/>
                <a:gd name="connsiteY60" fmla="*/ 1468357 h 1593093"/>
                <a:gd name="connsiteX61" fmla="*/ 324720 w 1504382"/>
                <a:gd name="connsiteY61" fmla="*/ 1541614 h 1593093"/>
                <a:gd name="connsiteX62" fmla="*/ 340565 w 1504382"/>
                <a:gd name="connsiteY62" fmla="*/ 1564579 h 1593093"/>
                <a:gd name="connsiteX63" fmla="*/ 372256 w 1504382"/>
                <a:gd name="connsiteY63" fmla="*/ 1563890 h 1593093"/>
                <a:gd name="connsiteX64" fmla="*/ 396599 w 1504382"/>
                <a:gd name="connsiteY64" fmla="*/ 1557689 h 1593093"/>
                <a:gd name="connsiteX65" fmla="*/ 396369 w 1504382"/>
                <a:gd name="connsiteY65" fmla="*/ 1559756 h 1593093"/>
                <a:gd name="connsiteX66" fmla="*/ 413133 w 1504382"/>
                <a:gd name="connsiteY66" fmla="*/ 1592825 h 1593093"/>
                <a:gd name="connsiteX67" fmla="*/ 594470 w 1504382"/>
                <a:gd name="connsiteY67" fmla="*/ 1546066 h 1593093"/>
                <a:gd name="connsiteX68" fmla="*/ 1503385 w 1504382"/>
                <a:gd name="connsiteY68" fmla="*/ 1569052 h 1593093"/>
                <a:gd name="connsiteX69" fmla="*/ 1504382 w 1504382"/>
                <a:gd name="connsiteY69" fmla="*/ 1556426 h 1593093"/>
                <a:gd name="connsiteX70" fmla="*/ 1497751 w 1504382"/>
                <a:gd name="connsiteY70" fmla="*/ 1472491 h 1593093"/>
                <a:gd name="connsiteX71" fmla="*/ 1444244 w 1504382"/>
                <a:gd name="connsiteY71" fmla="*/ 1240319 h 1593093"/>
                <a:gd name="connsiteX72" fmla="*/ 1420131 w 1504382"/>
                <a:gd name="connsiteY72" fmla="*/ 950046 h 1593093"/>
                <a:gd name="connsiteX73" fmla="*/ 1393492 w 1504382"/>
                <a:gd name="connsiteY73" fmla="*/ 736934 h 1593093"/>
                <a:gd name="connsiteX74" fmla="*/ 1295893 w 1504382"/>
                <a:gd name="connsiteY74" fmla="*/ 546328 h 1593093"/>
                <a:gd name="connsiteX75" fmla="*/ 1242385 w 1504382"/>
                <a:gd name="connsiteY75" fmla="*/ 456766 h 1593093"/>
                <a:gd name="connsiteX76" fmla="*/ 1221717 w 1504382"/>
                <a:gd name="connsiteY76" fmla="*/ 386035 h 1593093"/>
                <a:gd name="connsiteX77" fmla="*/ 1066246 w 1504382"/>
                <a:gd name="connsiteY77" fmla="*/ 122401 h 1593093"/>
                <a:gd name="connsiteX78" fmla="*/ 1046727 w 1504382"/>
                <a:gd name="connsiteY78" fmla="*/ 108393 h 1593093"/>
                <a:gd name="connsiteX79" fmla="*/ 1018021 w 1504382"/>
                <a:gd name="connsiteY79" fmla="*/ 53967 h 1593093"/>
                <a:gd name="connsiteX80" fmla="*/ 994367 w 1504382"/>
                <a:gd name="connsiteY80" fmla="*/ 11712 h 1593093"/>
                <a:gd name="connsiteX81" fmla="*/ 975077 w 1504382"/>
                <a:gd name="connsiteY81" fmla="*/ 0 h 15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504382" h="1593093">
                  <a:moveTo>
                    <a:pt x="975077" y="0"/>
                  </a:moveTo>
                  <a:lnTo>
                    <a:pt x="910776" y="0"/>
                  </a:lnTo>
                  <a:cubicBezTo>
                    <a:pt x="896768" y="5282"/>
                    <a:pt x="883219" y="13319"/>
                    <a:pt x="870129" y="13549"/>
                  </a:cubicBezTo>
                  <a:cubicBezTo>
                    <a:pt x="845557" y="16764"/>
                    <a:pt x="820525" y="15616"/>
                    <a:pt x="795723" y="17683"/>
                  </a:cubicBezTo>
                  <a:cubicBezTo>
                    <a:pt x="723385" y="23653"/>
                    <a:pt x="660232" y="53278"/>
                    <a:pt x="602132" y="95073"/>
                  </a:cubicBezTo>
                  <a:cubicBezTo>
                    <a:pt x="588353" y="104948"/>
                    <a:pt x="575493" y="115972"/>
                    <a:pt x="562174" y="126076"/>
                  </a:cubicBezTo>
                  <a:cubicBezTo>
                    <a:pt x="545639" y="138477"/>
                    <a:pt x="539438" y="155471"/>
                    <a:pt x="541505" y="175450"/>
                  </a:cubicBezTo>
                  <a:cubicBezTo>
                    <a:pt x="542424" y="183947"/>
                    <a:pt x="544032" y="192214"/>
                    <a:pt x="545409" y="200481"/>
                  </a:cubicBezTo>
                  <a:cubicBezTo>
                    <a:pt x="552758" y="243425"/>
                    <a:pt x="537601" y="273968"/>
                    <a:pt x="499250" y="294866"/>
                  </a:cubicBezTo>
                  <a:cubicBezTo>
                    <a:pt x="473071" y="309104"/>
                    <a:pt x="446891" y="323572"/>
                    <a:pt x="421860" y="339417"/>
                  </a:cubicBezTo>
                  <a:cubicBezTo>
                    <a:pt x="391087" y="359167"/>
                    <a:pt x="388102" y="378457"/>
                    <a:pt x="411755" y="406244"/>
                  </a:cubicBezTo>
                  <a:cubicBezTo>
                    <a:pt x="424845" y="421860"/>
                    <a:pt x="438624" y="437017"/>
                    <a:pt x="454010" y="449877"/>
                  </a:cubicBezTo>
                  <a:cubicBezTo>
                    <a:pt x="476745" y="468937"/>
                    <a:pt x="503843" y="475827"/>
                    <a:pt x="533468" y="471693"/>
                  </a:cubicBezTo>
                  <a:cubicBezTo>
                    <a:pt x="549543" y="469397"/>
                    <a:pt x="561944" y="462048"/>
                    <a:pt x="571359" y="448499"/>
                  </a:cubicBezTo>
                  <a:cubicBezTo>
                    <a:pt x="575493" y="442299"/>
                    <a:pt x="582612" y="437246"/>
                    <a:pt x="589272" y="433802"/>
                  </a:cubicBezTo>
                  <a:cubicBezTo>
                    <a:pt x="596161" y="430357"/>
                    <a:pt x="603739" y="431275"/>
                    <a:pt x="607643" y="439772"/>
                  </a:cubicBezTo>
                  <a:cubicBezTo>
                    <a:pt x="611548" y="448269"/>
                    <a:pt x="606036" y="453092"/>
                    <a:pt x="599606" y="456307"/>
                  </a:cubicBezTo>
                  <a:cubicBezTo>
                    <a:pt x="583760" y="464115"/>
                    <a:pt x="567915" y="471464"/>
                    <a:pt x="551839" y="478812"/>
                  </a:cubicBezTo>
                  <a:cubicBezTo>
                    <a:pt x="540816" y="483864"/>
                    <a:pt x="527497" y="486620"/>
                    <a:pt x="528875" y="503155"/>
                  </a:cubicBezTo>
                  <a:cubicBezTo>
                    <a:pt x="530482" y="521756"/>
                    <a:pt x="542424" y="538750"/>
                    <a:pt x="559188" y="540128"/>
                  </a:cubicBezTo>
                  <a:cubicBezTo>
                    <a:pt x="576412" y="541505"/>
                    <a:pt x="594094" y="538520"/>
                    <a:pt x="611548" y="537142"/>
                  </a:cubicBezTo>
                  <a:cubicBezTo>
                    <a:pt x="619355" y="536453"/>
                    <a:pt x="627163" y="533468"/>
                    <a:pt x="635201" y="533468"/>
                  </a:cubicBezTo>
                  <a:cubicBezTo>
                    <a:pt x="641401" y="533238"/>
                    <a:pt x="651047" y="534387"/>
                    <a:pt x="653113" y="538061"/>
                  </a:cubicBezTo>
                  <a:cubicBezTo>
                    <a:pt x="656328" y="544032"/>
                    <a:pt x="656328" y="553447"/>
                    <a:pt x="654262" y="560336"/>
                  </a:cubicBezTo>
                  <a:cubicBezTo>
                    <a:pt x="652425" y="566308"/>
                    <a:pt x="646224" y="571360"/>
                    <a:pt x="640942" y="575493"/>
                  </a:cubicBezTo>
                  <a:cubicBezTo>
                    <a:pt x="595931" y="609710"/>
                    <a:pt x="559877" y="651965"/>
                    <a:pt x="529104" y="699272"/>
                  </a:cubicBezTo>
                  <a:cubicBezTo>
                    <a:pt x="516244" y="719252"/>
                    <a:pt x="506599" y="740149"/>
                    <a:pt x="504303" y="764032"/>
                  </a:cubicBezTo>
                  <a:cubicBezTo>
                    <a:pt x="502236" y="785849"/>
                    <a:pt x="489835" y="799169"/>
                    <a:pt x="469626" y="805139"/>
                  </a:cubicBezTo>
                  <a:cubicBezTo>
                    <a:pt x="405785" y="823970"/>
                    <a:pt x="351358" y="857958"/>
                    <a:pt x="302674" y="902739"/>
                  </a:cubicBezTo>
                  <a:cubicBezTo>
                    <a:pt x="264093" y="938105"/>
                    <a:pt x="221608" y="968188"/>
                    <a:pt x="175220" y="992301"/>
                  </a:cubicBezTo>
                  <a:cubicBezTo>
                    <a:pt x="133195" y="1014117"/>
                    <a:pt x="105637" y="1046727"/>
                    <a:pt x="88414" y="1090360"/>
                  </a:cubicBezTo>
                  <a:cubicBezTo>
                    <a:pt x="61775" y="1158335"/>
                    <a:pt x="33069" y="1225621"/>
                    <a:pt x="5282" y="1293137"/>
                  </a:cubicBezTo>
                  <a:cubicBezTo>
                    <a:pt x="3904" y="1296582"/>
                    <a:pt x="1837" y="1299797"/>
                    <a:pt x="0" y="1303012"/>
                  </a:cubicBezTo>
                  <a:lnTo>
                    <a:pt x="0" y="1378795"/>
                  </a:lnTo>
                  <a:cubicBezTo>
                    <a:pt x="14697" y="1385914"/>
                    <a:pt x="14697" y="1385914"/>
                    <a:pt x="30313" y="1362720"/>
                  </a:cubicBezTo>
                  <a:cubicBezTo>
                    <a:pt x="30313" y="1372824"/>
                    <a:pt x="29395" y="1380632"/>
                    <a:pt x="30543" y="1387751"/>
                  </a:cubicBezTo>
                  <a:cubicBezTo>
                    <a:pt x="32840" y="1401300"/>
                    <a:pt x="35595" y="1414849"/>
                    <a:pt x="39729" y="1427710"/>
                  </a:cubicBezTo>
                  <a:cubicBezTo>
                    <a:pt x="40877" y="1431614"/>
                    <a:pt x="47767" y="1435748"/>
                    <a:pt x="52130" y="1435977"/>
                  </a:cubicBezTo>
                  <a:cubicBezTo>
                    <a:pt x="54886" y="1436207"/>
                    <a:pt x="58560" y="1429547"/>
                    <a:pt x="60626" y="1425183"/>
                  </a:cubicBezTo>
                  <a:cubicBezTo>
                    <a:pt x="62004" y="1421969"/>
                    <a:pt x="61545" y="1417835"/>
                    <a:pt x="64301" y="1413931"/>
                  </a:cubicBezTo>
                  <a:cubicBezTo>
                    <a:pt x="65449" y="1419672"/>
                    <a:pt x="65908" y="1425643"/>
                    <a:pt x="67975" y="1430925"/>
                  </a:cubicBezTo>
                  <a:cubicBezTo>
                    <a:pt x="69583" y="1435058"/>
                    <a:pt x="74405" y="1441489"/>
                    <a:pt x="76013" y="1441029"/>
                  </a:cubicBezTo>
                  <a:cubicBezTo>
                    <a:pt x="80606" y="1439422"/>
                    <a:pt x="86347" y="1435977"/>
                    <a:pt x="88414" y="1431614"/>
                  </a:cubicBezTo>
                  <a:cubicBezTo>
                    <a:pt x="91629" y="1424495"/>
                    <a:pt x="92318" y="1416227"/>
                    <a:pt x="94384" y="1408419"/>
                  </a:cubicBezTo>
                  <a:cubicBezTo>
                    <a:pt x="95303" y="1405664"/>
                    <a:pt x="97140" y="1403138"/>
                    <a:pt x="99896" y="1398085"/>
                  </a:cubicBezTo>
                  <a:cubicBezTo>
                    <a:pt x="103341" y="1403367"/>
                    <a:pt x="106096" y="1407042"/>
                    <a:pt x="108393" y="1410946"/>
                  </a:cubicBezTo>
                  <a:cubicBezTo>
                    <a:pt x="113445" y="1419443"/>
                    <a:pt x="120334" y="1421050"/>
                    <a:pt x="126305" y="1413012"/>
                  </a:cubicBezTo>
                  <a:cubicBezTo>
                    <a:pt x="130898" y="1407042"/>
                    <a:pt x="133424" y="1399463"/>
                    <a:pt x="135721" y="1392344"/>
                  </a:cubicBezTo>
                  <a:cubicBezTo>
                    <a:pt x="139625" y="1381092"/>
                    <a:pt x="146055" y="1372595"/>
                    <a:pt x="158226" y="1370069"/>
                  </a:cubicBezTo>
                  <a:cubicBezTo>
                    <a:pt x="181191" y="1365246"/>
                    <a:pt x="194740" y="1350089"/>
                    <a:pt x="202318" y="1329192"/>
                  </a:cubicBezTo>
                  <a:cubicBezTo>
                    <a:pt x="207370" y="1315643"/>
                    <a:pt x="209896" y="1301175"/>
                    <a:pt x="213341" y="1287166"/>
                  </a:cubicBezTo>
                  <a:cubicBezTo>
                    <a:pt x="214719" y="1281425"/>
                    <a:pt x="215638" y="1275914"/>
                    <a:pt x="217475" y="1270402"/>
                  </a:cubicBezTo>
                  <a:cubicBezTo>
                    <a:pt x="222068" y="1255935"/>
                    <a:pt x="229187" y="1249734"/>
                    <a:pt x="244343" y="1249964"/>
                  </a:cubicBezTo>
                  <a:cubicBezTo>
                    <a:pt x="275575" y="1250423"/>
                    <a:pt x="307037" y="1250882"/>
                    <a:pt x="338269" y="1253408"/>
                  </a:cubicBezTo>
                  <a:cubicBezTo>
                    <a:pt x="402799" y="1258460"/>
                    <a:pt x="467100" y="1264891"/>
                    <a:pt x="531401" y="1270862"/>
                  </a:cubicBezTo>
                  <a:cubicBezTo>
                    <a:pt x="535535" y="1271321"/>
                    <a:pt x="539898" y="1272239"/>
                    <a:pt x="543572" y="1273847"/>
                  </a:cubicBezTo>
                  <a:cubicBezTo>
                    <a:pt x="552988" y="1278210"/>
                    <a:pt x="555514" y="1289922"/>
                    <a:pt x="547017" y="1295204"/>
                  </a:cubicBezTo>
                  <a:cubicBezTo>
                    <a:pt x="496954" y="1327125"/>
                    <a:pt x="456996" y="1373743"/>
                    <a:pt x="401651" y="1398775"/>
                  </a:cubicBezTo>
                  <a:cubicBezTo>
                    <a:pt x="392235" y="1403138"/>
                    <a:pt x="384428" y="1410257"/>
                    <a:pt x="375931" y="1415998"/>
                  </a:cubicBezTo>
                  <a:cubicBezTo>
                    <a:pt x="367663" y="1421509"/>
                    <a:pt x="360315" y="1428858"/>
                    <a:pt x="351358" y="1432762"/>
                  </a:cubicBezTo>
                  <a:cubicBezTo>
                    <a:pt x="335513" y="1439881"/>
                    <a:pt x="330231" y="1452971"/>
                    <a:pt x="329083" y="1468357"/>
                  </a:cubicBezTo>
                  <a:cubicBezTo>
                    <a:pt x="327245" y="1492700"/>
                    <a:pt x="326327" y="1517272"/>
                    <a:pt x="324720" y="1541614"/>
                  </a:cubicBezTo>
                  <a:cubicBezTo>
                    <a:pt x="324030" y="1553556"/>
                    <a:pt x="328853" y="1562742"/>
                    <a:pt x="340565" y="1564579"/>
                  </a:cubicBezTo>
                  <a:cubicBezTo>
                    <a:pt x="350899" y="1566186"/>
                    <a:pt x="361692" y="1565038"/>
                    <a:pt x="372256" y="1563890"/>
                  </a:cubicBezTo>
                  <a:cubicBezTo>
                    <a:pt x="380294" y="1562971"/>
                    <a:pt x="388331" y="1559986"/>
                    <a:pt x="396599" y="1557689"/>
                  </a:cubicBezTo>
                  <a:cubicBezTo>
                    <a:pt x="396369" y="1559067"/>
                    <a:pt x="396599" y="1559526"/>
                    <a:pt x="396369" y="1559756"/>
                  </a:cubicBezTo>
                  <a:cubicBezTo>
                    <a:pt x="383509" y="1582721"/>
                    <a:pt x="380116" y="1595107"/>
                    <a:pt x="413133" y="1592825"/>
                  </a:cubicBezTo>
                  <a:cubicBezTo>
                    <a:pt x="446150" y="1590543"/>
                    <a:pt x="559334" y="1552956"/>
                    <a:pt x="594470" y="1546066"/>
                  </a:cubicBezTo>
                  <a:lnTo>
                    <a:pt x="1503385" y="1569052"/>
                  </a:lnTo>
                  <a:cubicBezTo>
                    <a:pt x="1503717" y="1564843"/>
                    <a:pt x="1504050" y="1560635"/>
                    <a:pt x="1504382" y="1556426"/>
                  </a:cubicBezTo>
                  <a:cubicBezTo>
                    <a:pt x="1503952" y="1528467"/>
                    <a:pt x="1501311" y="1500508"/>
                    <a:pt x="1497751" y="1472491"/>
                  </a:cubicBezTo>
                  <a:cubicBezTo>
                    <a:pt x="1487647" y="1393263"/>
                    <a:pt x="1467208" y="1316561"/>
                    <a:pt x="1444244" y="1240319"/>
                  </a:cubicBezTo>
                  <a:cubicBezTo>
                    <a:pt x="1415538" y="1145245"/>
                    <a:pt x="1406352" y="1048794"/>
                    <a:pt x="1420131" y="950046"/>
                  </a:cubicBezTo>
                  <a:cubicBezTo>
                    <a:pt x="1430236" y="876789"/>
                    <a:pt x="1418753" y="805828"/>
                    <a:pt x="1393492" y="736934"/>
                  </a:cubicBezTo>
                  <a:cubicBezTo>
                    <a:pt x="1368460" y="669418"/>
                    <a:pt x="1333555" y="607184"/>
                    <a:pt x="1295893" y="546328"/>
                  </a:cubicBezTo>
                  <a:cubicBezTo>
                    <a:pt x="1277521" y="516934"/>
                    <a:pt x="1259608" y="486850"/>
                    <a:pt x="1242385" y="456766"/>
                  </a:cubicBezTo>
                  <a:cubicBezTo>
                    <a:pt x="1229984" y="434950"/>
                    <a:pt x="1223095" y="411526"/>
                    <a:pt x="1221717" y="386035"/>
                  </a:cubicBezTo>
                  <a:cubicBezTo>
                    <a:pt x="1215516" y="271671"/>
                    <a:pt x="1158105" y="186702"/>
                    <a:pt x="1066246" y="122401"/>
                  </a:cubicBezTo>
                  <a:cubicBezTo>
                    <a:pt x="1059816" y="117809"/>
                    <a:pt x="1053157" y="113216"/>
                    <a:pt x="1046727" y="108393"/>
                  </a:cubicBezTo>
                  <a:cubicBezTo>
                    <a:pt x="1028125" y="94844"/>
                    <a:pt x="1017562" y="77620"/>
                    <a:pt x="1018021" y="53967"/>
                  </a:cubicBezTo>
                  <a:cubicBezTo>
                    <a:pt x="1018250" y="35595"/>
                    <a:pt x="1009065" y="21816"/>
                    <a:pt x="994367" y="11712"/>
                  </a:cubicBezTo>
                  <a:cubicBezTo>
                    <a:pt x="988167" y="7579"/>
                    <a:pt x="981507" y="3904"/>
                    <a:pt x="975077" y="0"/>
                  </a:cubicBezTo>
                  <a:close/>
                </a:path>
              </a:pathLst>
            </a:custGeom>
            <a:solidFill>
              <a:schemeClr val="accent6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Up Arrow 4">
              <a:extLst>
                <a:ext uri="{FF2B5EF4-FFF2-40B4-BE49-F238E27FC236}">
                  <a16:creationId xmlns:a16="http://schemas.microsoft.com/office/drawing/2014/main" id="{AD2142ED-C3A3-1E3A-9F42-E3F846B9DE51}"/>
                </a:ext>
              </a:extLst>
            </p:cNvPr>
            <p:cNvSpPr/>
            <p:nvPr/>
          </p:nvSpPr>
          <p:spPr>
            <a:xfrm flipV="1">
              <a:off x="5843802" y="3190688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0753864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8392</TotalTime>
  <Words>741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Gulim</vt:lpstr>
      <vt:lpstr>맑은 고딕</vt:lpstr>
      <vt:lpstr>Arial</vt:lpstr>
      <vt:lpstr>Arial</vt:lpstr>
      <vt:lpstr>Inter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Pratik Deore</cp:lastModifiedBy>
  <cp:revision>126</cp:revision>
  <dcterms:created xsi:type="dcterms:W3CDTF">2018-04-24T17:14:44Z</dcterms:created>
  <dcterms:modified xsi:type="dcterms:W3CDTF">2023-02-12T06:27:11Z</dcterms:modified>
</cp:coreProperties>
</file>